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1" r:id="rId4"/>
    <p:sldId id="258" r:id="rId5"/>
    <p:sldId id="263" r:id="rId6"/>
    <p:sldId id="264" r:id="rId7"/>
    <p:sldId id="259" r:id="rId8"/>
    <p:sldId id="262" r:id="rId9"/>
  </p:sldIdLst>
  <p:sldSz cx="9144000" cy="6858000" type="screen4x3"/>
  <p:notesSz cx="6858000" cy="9144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0C58"/>
    <a:srgbClr val="FFFFFF"/>
    <a:srgbClr val="7B7B7B"/>
    <a:srgbClr val="F2F2F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ovná spojnica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ovná spojnica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ál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sk-SK" smtClean="0"/>
              <a:t>Kliknite sem a upravte štýl predlohy podnadpisov.</a:t>
            </a:r>
            <a:endParaRPr lang="en-US"/>
          </a:p>
        </p:txBody>
      </p:sp>
      <p:sp>
        <p:nvSpPr>
          <p:cNvPr id="28" name="Nadpis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7" name="Zástupný symbol dátumu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2675A-0AC3-42AD-A17E-3CFCB15272AB}" type="datetimeFigureOut">
              <a:rPr lang="sk-SK"/>
              <a:pPr>
                <a:defRPr/>
              </a:pPr>
              <a:t>25.10.2014</a:t>
            </a:fld>
            <a:endParaRPr lang="sk-SK"/>
          </a:p>
        </p:txBody>
      </p:sp>
      <p:sp>
        <p:nvSpPr>
          <p:cNvPr id="8" name="Zástupný symbol čísla snímky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8FD44-6072-4F26-9978-24E69AAA2A3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  <p:sp>
        <p:nvSpPr>
          <p:cNvPr id="10" name="Zástupný symbol päty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obsahu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4" name="Zástupný symbol dátumu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B35DA-1325-4C8E-A07F-A834AB6CCE49}" type="datetimeFigureOut">
              <a:rPr lang="sk-SK"/>
              <a:pPr>
                <a:defRPr/>
              </a:pPr>
              <a:t>25.10.2014</a:t>
            </a:fld>
            <a:endParaRPr lang="sk-SK"/>
          </a:p>
        </p:txBody>
      </p:sp>
      <p:sp>
        <p:nvSpPr>
          <p:cNvPr id="5" name="Zástupný symbol päty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29C57-9E2F-4F34-82D8-E1DE0D9AD69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ovná spojnica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F1845-630D-4FBF-B391-AFEFA54631E5}" type="datetimeFigureOut">
              <a:rPr lang="sk-SK"/>
              <a:pPr>
                <a:defRPr/>
              </a:pPr>
              <a:t>25.10.2014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77F3F-DFD2-4691-8985-FE8C294DCE3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Zástupný symbol dátumu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D5F51-1F3D-46B6-AAFF-FACED6905330}" type="datetimeFigureOut">
              <a:rPr lang="sk-SK"/>
              <a:pPr>
                <a:defRPr/>
              </a:pPr>
              <a:t>25.10.2014</a:t>
            </a:fld>
            <a:endParaRPr lang="sk-SK"/>
          </a:p>
        </p:txBody>
      </p:sp>
      <p:sp>
        <p:nvSpPr>
          <p:cNvPr id="6" name="Zástupný symbol päty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9E69C-7AA4-4134-B18F-097FB715D17E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Rovná spojnica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ovná spojnica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32" name="Zástupný symbol obsahu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34" name="Zástupný symbol obsahu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12" name="Zástupný symbol textu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47AC5-E9AC-48DD-BFB4-CA718F59C612}" type="slidenum">
              <a:rPr lang="sk-SK"/>
              <a:pPr>
                <a:defRPr/>
              </a:pPr>
              <a:t>‹#›</a:t>
            </a:fld>
            <a:endParaRPr lang="sk-SK"/>
          </a:p>
        </p:txBody>
      </p:sp>
      <p:sp>
        <p:nvSpPr>
          <p:cNvPr id="10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1" name="Zástupný symbol dátumu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02A93-EC0F-4B69-8B35-BEDAC7CEDA3D}" type="datetimeFigureOut">
              <a:rPr lang="sk-SK"/>
              <a:pPr>
                <a:defRPr/>
              </a:pPr>
              <a:t>25.10.2014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Zástupný symbol dátumu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55B0A-96A8-42AD-90E6-C886A8F805CF}" type="datetimeFigureOut">
              <a:rPr lang="sk-SK"/>
              <a:pPr>
                <a:defRPr/>
              </a:pPr>
              <a:t>25.10.2014</a:t>
            </a:fld>
            <a:endParaRPr lang="sk-SK"/>
          </a:p>
        </p:txBody>
      </p:sp>
      <p:sp>
        <p:nvSpPr>
          <p:cNvPr id="4" name="Zástupný symbol päty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AAB4F-752D-48B3-A755-F9D027BDFA2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40282-AB5F-4A30-B63F-C16EDAF12BD1}" type="datetimeFigureOut">
              <a:rPr lang="sk-SK"/>
              <a:pPr>
                <a:defRPr/>
              </a:pPr>
              <a:t>25.10.2014</a:t>
            </a:fld>
            <a:endParaRPr lang="sk-SK"/>
          </a:p>
        </p:txBody>
      </p:sp>
      <p:sp>
        <p:nvSpPr>
          <p:cNvPr id="3" name="Zástupný symbol päty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symbol čísla snímky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95764-E322-4537-953F-FF6EFE81DB74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ástupný symbol obsahu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31" name="Nadpis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5" name="Zástupný symbol dátumu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97EBB-7CFC-4194-AAF4-D26FA595CF57}" type="datetimeFigureOut">
              <a:rPr lang="sk-SK"/>
              <a:pPr>
                <a:defRPr/>
              </a:pPr>
              <a:t>25.10.2014</a:t>
            </a:fld>
            <a:endParaRPr lang="sk-SK"/>
          </a:p>
        </p:txBody>
      </p:sp>
      <p:sp>
        <p:nvSpPr>
          <p:cNvPr id="6" name="Zástupný symbol päty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C3918-BED8-4125-B957-CDAED735550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sk-SK" noProof="0" smtClean="0"/>
              <a:t>Ak chcete pridať obrázok, kliknite na ikonu</a:t>
            </a:r>
            <a:endParaRPr lang="en-US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5F660-8CD8-4132-AA12-7EE64FF04572}" type="datetimeFigureOut">
              <a:rPr lang="sk-SK"/>
              <a:pPr>
                <a:defRPr/>
              </a:pPr>
              <a:t>25.10.2014</a:t>
            </a:fld>
            <a:endParaRPr lang="sk-SK"/>
          </a:p>
        </p:txBody>
      </p:sp>
      <p:sp>
        <p:nvSpPr>
          <p:cNvPr id="6" name="Zástupný symbol päty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B0D37-2C62-497A-9615-3BC6D92E1F8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dátumu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8E4BE-74AB-4222-A1A6-E69DDE508811}" type="datetimeFigureOut">
              <a:rPr lang="sk-SK"/>
              <a:pPr>
                <a:defRPr/>
              </a:pPr>
              <a:t>25.10.2014</a:t>
            </a:fld>
            <a:endParaRPr lang="sk-SK"/>
          </a:p>
        </p:txBody>
      </p:sp>
      <p:sp>
        <p:nvSpPr>
          <p:cNvPr id="5" name="Zástupný symbol päty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0F194-696D-4F24-86D6-79D2D486F62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dátumu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37F8E-7FAA-4FC5-9240-AD33D3135E7E}" type="datetimeFigureOut">
              <a:rPr lang="sk-SK"/>
              <a:pPr>
                <a:defRPr/>
              </a:pPr>
              <a:t>25.10.2014</a:t>
            </a:fld>
            <a:endParaRPr lang="sk-SK"/>
          </a:p>
        </p:txBody>
      </p:sp>
      <p:sp>
        <p:nvSpPr>
          <p:cNvPr id="5" name="Zástupný symbol päty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BC798-82B9-414A-8314-3DFB0FC7FC01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textu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smtClean="0"/>
          </a:p>
        </p:txBody>
      </p:sp>
      <p:sp>
        <p:nvSpPr>
          <p:cNvPr id="24" name="Zástupný symbol dátumu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7A54A49-85D2-4C7D-BD4D-4DABF5AC6038}" type="datetimeFigureOut">
              <a:rPr lang="sk-SK"/>
              <a:pPr>
                <a:defRPr/>
              </a:pPr>
              <a:t>25.10.2014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22" name="Zástupný symbol čísla snímky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224F140-6896-4740-BA2E-B0737016CFA7}" type="slidenum">
              <a:rPr lang="sk-SK"/>
              <a:pPr>
                <a:defRPr/>
              </a:pPr>
              <a:t>‹#›</a:t>
            </a:fld>
            <a:endParaRPr lang="sk-SK"/>
          </a:p>
        </p:txBody>
      </p:sp>
      <p:sp>
        <p:nvSpPr>
          <p:cNvPr id="5" name="Zástupný symbol nadpisu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05" r:id="rId2"/>
    <p:sldLayoutId id="2147483714" r:id="rId3"/>
    <p:sldLayoutId id="2147483706" r:id="rId4"/>
    <p:sldLayoutId id="2147483715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E1E100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CBC00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E1E100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E1E100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12" Type="http://schemas.openxmlformats.org/officeDocument/2006/relationships/image" Target="../media/image46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5" Type="http://schemas.openxmlformats.org/officeDocument/2006/relationships/hyperlink" Target="https://drive.google.com/file/d/0B4L6z_jEiqqiVmYtaGxWUzFXNWc/view?usp=sharing" TargetMode="External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Relationship Id="rId14" Type="http://schemas.openxmlformats.org/officeDocument/2006/relationships/image" Target="../media/image4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murkova@muran.s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2"/>
          <p:cNvSpPr txBox="1">
            <a:spLocks/>
          </p:cNvSpPr>
          <p:nvPr/>
        </p:nvSpPr>
        <p:spPr>
          <a:xfrm>
            <a:off x="981108" y="928670"/>
            <a:ext cx="7377106" cy="500066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defRPr/>
            </a:pPr>
            <a:r>
              <a:rPr lang="sk-SK" sz="2000" spc="560">
                <a:solidFill>
                  <a:schemeClr val="bg2">
                    <a:lumMod val="75000"/>
                  </a:schemeClr>
                </a:solidFill>
                <a:latin typeface="AR BERKLEY" pitchFamily="2" charset="0"/>
                <a:cs typeface="+mn-cs"/>
              </a:rPr>
              <a:t>Základná škola s materskou školou </a:t>
            </a:r>
            <a:r>
              <a:rPr lang="sk-SK" sz="2000" spc="560" err="1">
                <a:solidFill>
                  <a:schemeClr val="bg2">
                    <a:lumMod val="75000"/>
                  </a:schemeClr>
                </a:solidFill>
                <a:latin typeface="AR BERKLEY" pitchFamily="2" charset="0"/>
                <a:cs typeface="+mn-cs"/>
              </a:rPr>
              <a:t>Muráñ</a:t>
            </a:r>
            <a:endParaRPr lang="sk-SK" sz="2000" spc="560">
              <a:solidFill>
                <a:schemeClr val="bg2">
                  <a:lumMod val="75000"/>
                </a:schemeClr>
              </a:solidFill>
              <a:latin typeface="AR BERKLEY" pitchFamily="2" charset="0"/>
              <a:cs typeface="+mn-cs"/>
            </a:endParaRPr>
          </a:p>
        </p:txBody>
      </p:sp>
      <p:sp>
        <p:nvSpPr>
          <p:cNvPr id="6" name="Nadpis 1"/>
          <p:cNvSpPr txBox="1">
            <a:spLocks/>
          </p:cNvSpPr>
          <p:nvPr/>
        </p:nvSpPr>
        <p:spPr>
          <a:xfrm>
            <a:off x="928662" y="1433732"/>
            <a:ext cx="7591420" cy="1981200"/>
          </a:xfrm>
          <a:prstGeom prst="rect">
            <a:avLst/>
          </a:prstGeom>
          <a:ln w="6350" cap="rnd">
            <a:noFill/>
          </a:ln>
        </p:spPr>
        <p:txBody>
          <a:bodyPr anchor="b"/>
          <a:lstStyle/>
          <a:p>
            <a:pPr fontAlgn="auto">
              <a:spcAft>
                <a:spcPts val="0"/>
              </a:spcAft>
              <a:defRPr/>
            </a:pPr>
            <a:r>
              <a:rPr lang="sk-SK" sz="6000" spc="-17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HOVORME  O  JEDLE</a:t>
            </a:r>
          </a:p>
        </p:txBody>
      </p:sp>
      <p:sp>
        <p:nvSpPr>
          <p:cNvPr id="9" name="Nadpis 1"/>
          <p:cNvSpPr txBox="1">
            <a:spLocks/>
          </p:cNvSpPr>
          <p:nvPr/>
        </p:nvSpPr>
        <p:spPr>
          <a:xfrm>
            <a:off x="1000100" y="3286124"/>
            <a:ext cx="7500990" cy="1143000"/>
          </a:xfrm>
          <a:prstGeom prst="rect">
            <a:avLst/>
          </a:prstGeom>
          <a:ln w="6350" cap="rnd">
            <a:noFill/>
          </a:ln>
        </p:spPr>
        <p:txBody>
          <a:bodyPr anchor="b"/>
          <a:lstStyle/>
          <a:p>
            <a:pPr fontAlgn="auto">
              <a:spcAft>
                <a:spcPts val="0"/>
              </a:spcAft>
              <a:defRPr/>
            </a:pPr>
            <a:r>
              <a:rPr lang="sk-SK" sz="3200" spc="690">
                <a:ln w="3200">
                  <a:solidFill>
                    <a:schemeClr val="tx2">
                      <a:lumMod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7B7B7B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Zdravý aktívny životný štýl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lokTextu 8"/>
          <p:cNvSpPr txBox="1"/>
          <p:nvPr/>
        </p:nvSpPr>
        <p:spPr>
          <a:xfrm>
            <a:off x="1071563" y="2562225"/>
            <a:ext cx="7143750" cy="286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Tx/>
              <a:buAutoNum type="arabicPeriod"/>
              <a:tabLst>
                <a:tab pos="6273800" algn="l"/>
              </a:tabLst>
              <a:defRPr/>
            </a:pPr>
            <a:r>
              <a:rPr lang="sk-SK" sz="2400" b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Prezentácie o zdraví</a:t>
            </a:r>
            <a:r>
              <a:rPr lang="sk-SK" sz="2400" b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5. A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  <a:tabLst>
                <a:tab pos="6273800" algn="l"/>
              </a:tabLst>
              <a:defRPr/>
            </a:pPr>
            <a:r>
              <a:rPr lang="sk-SK" sz="2400" b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Srdcová záležitosť</a:t>
            </a:r>
            <a:r>
              <a:rPr lang="sk-SK" sz="2400" b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8. A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  <a:tabLst>
                <a:tab pos="6273800" algn="l"/>
              </a:tabLst>
              <a:defRPr/>
            </a:pPr>
            <a:r>
              <a:rPr lang="sk-SK" sz="2400" b="1" err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Zdravopis</a:t>
            </a:r>
            <a:r>
              <a:rPr lang="sk-SK" sz="2400" b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9. A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  <a:tabLst>
                <a:tab pos="6273800" algn="l"/>
              </a:tabLst>
              <a:defRPr/>
            </a:pPr>
            <a:r>
              <a:rPr lang="sk-SK" sz="2400" b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Ako na to</a:t>
            </a:r>
            <a:r>
              <a:rPr lang="sk-SK" sz="2400" b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9. A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  <a:tabLst>
                <a:tab pos="6273800" algn="l"/>
              </a:tabLst>
              <a:defRPr/>
            </a:pPr>
            <a:r>
              <a:rPr lang="sk-SK" sz="2400" b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Cvičme v rytme</a:t>
            </a:r>
            <a:r>
              <a:rPr lang="sk-SK" sz="2400" b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ZŠ</a:t>
            </a:r>
          </a:p>
        </p:txBody>
      </p:sp>
      <p:sp>
        <p:nvSpPr>
          <p:cNvPr id="3" name="Nadpis 1"/>
          <p:cNvSpPr txBox="1">
            <a:spLocks/>
          </p:cNvSpPr>
          <p:nvPr/>
        </p:nvSpPr>
        <p:spPr>
          <a:xfrm>
            <a:off x="1052514" y="642918"/>
            <a:ext cx="7591452" cy="785818"/>
          </a:xfrm>
          <a:prstGeom prst="rect">
            <a:avLst/>
          </a:prstGeom>
          <a:ln w="6350" cap="rnd">
            <a:noFill/>
          </a:ln>
        </p:spPr>
        <p:txBody>
          <a:bodyPr anchor="b"/>
          <a:lstStyle/>
          <a:p>
            <a:pPr fontAlgn="auto">
              <a:spcAft>
                <a:spcPts val="0"/>
              </a:spcAft>
              <a:defRPr/>
            </a:pPr>
            <a:r>
              <a:rPr lang="sk-SK" sz="2800" spc="-60">
                <a:ln w="3200">
                  <a:solidFill>
                    <a:schemeClr val="accent2">
                      <a:lumMod val="60000"/>
                      <a:lumOff val="40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Zoznam  všetkých  zrealizovaných  aktivít  školy</a:t>
            </a:r>
          </a:p>
        </p:txBody>
      </p:sp>
      <p:cxnSp>
        <p:nvCxnSpPr>
          <p:cNvPr id="7" name="Rovná spojnica 6"/>
          <p:cNvCxnSpPr/>
          <p:nvPr/>
        </p:nvCxnSpPr>
        <p:spPr>
          <a:xfrm>
            <a:off x="4714875" y="2070100"/>
            <a:ext cx="2857500" cy="15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ál 11"/>
          <p:cNvSpPr/>
          <p:nvPr/>
        </p:nvSpPr>
        <p:spPr>
          <a:xfrm flipV="1">
            <a:off x="4500563" y="2071688"/>
            <a:ext cx="36512" cy="36512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k-SK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16" name="Rovná spojnica 15"/>
          <p:cNvCxnSpPr/>
          <p:nvPr/>
        </p:nvCxnSpPr>
        <p:spPr>
          <a:xfrm>
            <a:off x="1500188" y="2070100"/>
            <a:ext cx="2857500" cy="15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coloringpagesweb.com/wp-content/uploads/2014/04/computer_coloring_pages_for_kids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188640"/>
            <a:ext cx="6120680" cy="6120681"/>
          </a:xfrm>
          <a:prstGeom prst="rect">
            <a:avLst/>
          </a:prstGeom>
          <a:noFill/>
        </p:spPr>
      </p:pic>
      <p:pic>
        <p:nvPicPr>
          <p:cNvPr id="7170" name="Picture 2" descr="V:\2014_10_17 zdravý životný štýl\5.A\DSC017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76672"/>
            <a:ext cx="1633515" cy="1224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1" name="Picture 3" descr="V:\2014_10_17 zdravý životný štýl\5.A\DSC0177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4941168"/>
            <a:ext cx="1512168" cy="11337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2" name="Picture 4" descr="V:\2014_10_17 zdravý životný štýl\5.A\DSC_011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2420888"/>
            <a:ext cx="1403009" cy="9361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3" name="Picture 5" descr="V:\2014_10_17 zdravý životný štýl\5.A\DSC_012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5085184"/>
            <a:ext cx="2147888" cy="14319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4" name="Picture 6" descr="V:\2014_10_17 zdravý životný štýl\5.A\DSC_012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55776" y="5229200"/>
            <a:ext cx="1944687" cy="12954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5" name="Picture 7" descr="V:\2014_10_17 zdravý životný štýl\5.A\DSC_0125.JPG"/>
          <p:cNvPicPr>
            <a:picLocks noChangeAspect="1" noChangeArrowheads="1"/>
          </p:cNvPicPr>
          <p:nvPr/>
        </p:nvPicPr>
        <p:blipFill>
          <a:blip r:embed="rId8" cstate="print"/>
          <a:srcRect t="5267" r="5209"/>
          <a:stretch>
            <a:fillRect/>
          </a:stretch>
        </p:blipFill>
        <p:spPr bwMode="auto">
          <a:xfrm>
            <a:off x="6948264" y="3573016"/>
            <a:ext cx="1944687" cy="12938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6" name="Picture 8" descr="V:\2014_10_17 zdravý životný štýl\5.A\DSC_0128.JPG"/>
          <p:cNvPicPr>
            <a:picLocks noChangeAspect="1" noChangeArrowheads="1"/>
          </p:cNvPicPr>
          <p:nvPr/>
        </p:nvPicPr>
        <p:blipFill>
          <a:blip r:embed="rId9" cstate="print"/>
          <a:srcRect l="5714" t="18919" r="4747"/>
          <a:stretch>
            <a:fillRect/>
          </a:stretch>
        </p:blipFill>
        <p:spPr bwMode="auto">
          <a:xfrm>
            <a:off x="6387475" y="476672"/>
            <a:ext cx="2505005" cy="15121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7" name="Picture 9" descr="V:\2014_10_17 zdravý životný štýl\5.A\DSC_0129.JPG"/>
          <p:cNvPicPr>
            <a:picLocks noChangeAspect="1" noChangeArrowheads="1"/>
          </p:cNvPicPr>
          <p:nvPr/>
        </p:nvPicPr>
        <p:blipFill>
          <a:blip r:embed="rId10" cstate="print"/>
          <a:srcRect l="16678" t="12497" b="4189"/>
          <a:stretch>
            <a:fillRect/>
          </a:stretch>
        </p:blipFill>
        <p:spPr bwMode="auto">
          <a:xfrm>
            <a:off x="6735068" y="2060848"/>
            <a:ext cx="2157412" cy="14414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BlokTextu 13"/>
          <p:cNvSpPr txBox="1"/>
          <p:nvPr/>
        </p:nvSpPr>
        <p:spPr>
          <a:xfrm>
            <a:off x="6988175" y="6135389"/>
            <a:ext cx="1655763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k-SK" sz="2400">
                <a:solidFill>
                  <a:schemeClr val="tx2">
                    <a:lumMod val="25000"/>
                  </a:schemeClr>
                </a:solidFill>
                <a:latin typeface="+mn-lt"/>
              </a:rPr>
              <a:t>10 žiakov</a:t>
            </a:r>
          </a:p>
        </p:txBody>
      </p:sp>
      <p:sp>
        <p:nvSpPr>
          <p:cNvPr id="15" name="BlokTextu 14"/>
          <p:cNvSpPr txBox="1"/>
          <p:nvPr/>
        </p:nvSpPr>
        <p:spPr>
          <a:xfrm>
            <a:off x="4716016" y="6110288"/>
            <a:ext cx="18510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k-SK" sz="2400">
                <a:solidFill>
                  <a:schemeClr val="tx2">
                    <a:lumMod val="25000"/>
                  </a:schemeClr>
                </a:solidFill>
                <a:latin typeface="+mn-lt"/>
              </a:rPr>
              <a:t>5. A trieda</a:t>
            </a:r>
          </a:p>
        </p:txBody>
      </p:sp>
      <p:sp>
        <p:nvSpPr>
          <p:cNvPr id="7180" name="BlokTextu 15"/>
          <p:cNvSpPr txBox="1">
            <a:spLocks noChangeArrowheads="1"/>
          </p:cNvSpPr>
          <p:nvPr/>
        </p:nvSpPr>
        <p:spPr bwMode="auto">
          <a:xfrm>
            <a:off x="1763688" y="764704"/>
            <a:ext cx="352901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sk-SK" sz="1200" b="1">
                <a:solidFill>
                  <a:schemeClr val="accent1">
                    <a:lumMod val="90000"/>
                    <a:lumOff val="10000"/>
                  </a:schemeClr>
                </a:solidFill>
                <a:latin typeface="Consolas" pitchFamily="49" charset="0"/>
              </a:rPr>
              <a:t>V počítačovej </a:t>
            </a:r>
            <a:r>
              <a:rPr lang="sk-SK" sz="1200" b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Consolas" pitchFamily="49" charset="0"/>
              </a:rPr>
              <a:t>učebni</a:t>
            </a:r>
            <a:endParaRPr lang="sk-SK" sz="1200" b="1">
              <a:solidFill>
                <a:schemeClr val="accent1">
                  <a:lumMod val="90000"/>
                  <a:lumOff val="10000"/>
                </a:schemeClr>
              </a:solidFill>
              <a:latin typeface="Consolas" pitchFamily="49" charset="0"/>
            </a:endParaRPr>
          </a:p>
          <a:p>
            <a:pPr algn="ctr"/>
            <a:r>
              <a:rPr lang="sk-SK" sz="1200" b="1">
                <a:solidFill>
                  <a:schemeClr val="accent1">
                    <a:lumMod val="90000"/>
                    <a:lumOff val="10000"/>
                  </a:schemeClr>
                </a:solidFill>
                <a:latin typeface="Consolas" pitchFamily="49" charset="0"/>
              </a:rPr>
              <a:t>radšej </a:t>
            </a:r>
            <a:r>
              <a:rPr lang="sk-SK" sz="1200" b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Consolas" pitchFamily="49" charset="0"/>
              </a:rPr>
              <a:t>ty dnes </a:t>
            </a:r>
            <a:r>
              <a:rPr lang="sk-SK" sz="1200" b="1" err="1">
                <a:solidFill>
                  <a:schemeClr val="accent1">
                    <a:lumMod val="90000"/>
                    <a:lumOff val="10000"/>
                  </a:schemeClr>
                </a:solidFill>
                <a:latin typeface="Consolas" pitchFamily="49" charset="0"/>
              </a:rPr>
              <a:t>neblbni</a:t>
            </a:r>
            <a:r>
              <a:rPr lang="sk-SK" sz="1200" b="1">
                <a:solidFill>
                  <a:schemeClr val="accent1">
                    <a:lumMod val="90000"/>
                    <a:lumOff val="10000"/>
                  </a:schemeClr>
                </a:solidFill>
                <a:latin typeface="Consolas" pitchFamily="49" charset="0"/>
              </a:rPr>
              <a:t>.</a:t>
            </a:r>
          </a:p>
          <a:p>
            <a:pPr algn="ctr"/>
            <a:r>
              <a:rPr lang="sk-SK" sz="1200" b="1">
                <a:solidFill>
                  <a:schemeClr val="accent1">
                    <a:lumMod val="90000"/>
                    <a:lumOff val="10000"/>
                  </a:schemeClr>
                </a:solidFill>
                <a:latin typeface="Consolas" pitchFamily="49" charset="0"/>
              </a:rPr>
              <a:t>Dnešná téma: život zdravý,</a:t>
            </a:r>
          </a:p>
          <a:p>
            <a:pPr algn="ctr"/>
            <a:r>
              <a:rPr lang="sk-SK" sz="1200" b="1">
                <a:solidFill>
                  <a:schemeClr val="accent1">
                    <a:lumMod val="90000"/>
                    <a:lumOff val="10000"/>
                  </a:schemeClr>
                </a:solidFill>
                <a:latin typeface="Consolas" pitchFamily="49" charset="0"/>
              </a:rPr>
              <a:t>obrázky ti </a:t>
            </a:r>
            <a:r>
              <a:rPr lang="sk-SK" sz="1200" b="1" err="1">
                <a:solidFill>
                  <a:schemeClr val="accent1">
                    <a:lumMod val="90000"/>
                    <a:lumOff val="10000"/>
                  </a:schemeClr>
                </a:solidFill>
                <a:latin typeface="Consolas" pitchFamily="49" charset="0"/>
              </a:rPr>
              <a:t>google</a:t>
            </a:r>
            <a:r>
              <a:rPr lang="sk-SK" sz="1200" b="1">
                <a:solidFill>
                  <a:schemeClr val="accent1">
                    <a:lumMod val="90000"/>
                    <a:lumOff val="10000"/>
                  </a:schemeClr>
                </a:solidFill>
                <a:latin typeface="Consolas" pitchFamily="49" charset="0"/>
              </a:rPr>
              <a:t> zjaví.</a:t>
            </a:r>
          </a:p>
          <a:p>
            <a:pPr algn="ctr"/>
            <a:r>
              <a:rPr lang="sk-SK" sz="1200" b="1">
                <a:solidFill>
                  <a:schemeClr val="accent1">
                    <a:lumMod val="90000"/>
                    <a:lumOff val="10000"/>
                  </a:schemeClr>
                </a:solidFill>
                <a:latin typeface="Consolas" pitchFamily="49" charset="0"/>
              </a:rPr>
              <a:t>A na konci </a:t>
            </a:r>
            <a:r>
              <a:rPr lang="sk-SK" sz="1200" b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Consolas" pitchFamily="49" charset="0"/>
              </a:rPr>
              <a:t>hodiny</a:t>
            </a:r>
            <a:endParaRPr lang="sk-SK" sz="1200" b="1">
              <a:solidFill>
                <a:schemeClr val="accent1">
                  <a:lumMod val="90000"/>
                  <a:lumOff val="10000"/>
                </a:schemeClr>
              </a:solidFill>
              <a:latin typeface="Consolas" pitchFamily="49" charset="0"/>
            </a:endParaRPr>
          </a:p>
          <a:p>
            <a:pPr algn="ctr"/>
            <a:r>
              <a:rPr lang="sk-SK" sz="1200" b="1">
                <a:solidFill>
                  <a:schemeClr val="accent1">
                    <a:lumMod val="90000"/>
                    <a:lumOff val="10000"/>
                  </a:schemeClr>
                </a:solidFill>
                <a:latin typeface="Consolas" pitchFamily="49" charset="0"/>
              </a:rPr>
              <a:t>zistili sme </a:t>
            </a:r>
            <a:r>
              <a:rPr lang="sk-SK" sz="1200" b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Consolas" pitchFamily="49" charset="0"/>
              </a:rPr>
              <a:t>noviny</a:t>
            </a:r>
            <a:endParaRPr lang="sk-SK" sz="1200" b="1">
              <a:solidFill>
                <a:schemeClr val="accent1">
                  <a:lumMod val="90000"/>
                  <a:lumOff val="10000"/>
                </a:schemeClr>
              </a:solidFill>
              <a:latin typeface="Consolas" pitchFamily="49" charset="0"/>
            </a:endParaRPr>
          </a:p>
          <a:p>
            <a:pPr algn="ctr"/>
            <a:r>
              <a:rPr lang="sk-SK" sz="1200" b="1">
                <a:solidFill>
                  <a:schemeClr val="accent1">
                    <a:lumMod val="90000"/>
                    <a:lumOff val="10000"/>
                  </a:schemeClr>
                </a:solidFill>
                <a:latin typeface="Consolas" pitchFamily="49" charset="0"/>
              </a:rPr>
              <a:t>o životnom </a:t>
            </a:r>
            <a:r>
              <a:rPr lang="sk-SK" sz="1200" b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Consolas" pitchFamily="49" charset="0"/>
              </a:rPr>
              <a:t>štýle,</a:t>
            </a:r>
            <a:endParaRPr lang="sk-SK" sz="1200" b="1">
              <a:solidFill>
                <a:schemeClr val="accent1">
                  <a:lumMod val="90000"/>
                  <a:lumOff val="10000"/>
                </a:schemeClr>
              </a:solidFill>
              <a:latin typeface="Consolas" pitchFamily="49" charset="0"/>
            </a:endParaRPr>
          </a:p>
          <a:p>
            <a:pPr algn="ctr"/>
            <a:r>
              <a:rPr lang="sk-SK" sz="1200" b="1">
                <a:solidFill>
                  <a:schemeClr val="accent1">
                    <a:lumMod val="90000"/>
                    <a:lumOff val="10000"/>
                  </a:schemeClr>
                </a:solidFill>
                <a:latin typeface="Consolas" pitchFamily="49" charset="0"/>
              </a:rPr>
              <a:t>tak ver' deti milé.</a:t>
            </a:r>
          </a:p>
          <a:p>
            <a:endParaRPr lang="sk-SK" b="1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endParaRPr lang="sk-SK" b="1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endParaRPr lang="sk-SK" b="1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endParaRPr lang="sk-SK" b="1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9" name="BlokTextu 18"/>
          <p:cNvSpPr txBox="1"/>
          <p:nvPr/>
        </p:nvSpPr>
        <p:spPr>
          <a:xfrm>
            <a:off x="2287146" y="323364"/>
            <a:ext cx="2428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600" b="1" cap="all" smtClean="0">
                <a:solidFill>
                  <a:schemeClr val="accent1">
                    <a:lumMod val="90000"/>
                    <a:lumOff val="10000"/>
                  </a:schemeClr>
                </a:solidFill>
                <a:latin typeface="Consolas" pitchFamily="49" charset="0"/>
              </a:rPr>
              <a:t>Prezentácie o zdraví</a:t>
            </a:r>
            <a:endParaRPr lang="sk-SK" sz="1600" b="1" cap="all">
              <a:solidFill>
                <a:schemeClr val="accent1">
                  <a:lumMod val="90000"/>
                  <a:lumOff val="10000"/>
                </a:schemeClr>
              </a:solidFill>
              <a:latin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1" name="Picture 6" descr="V:\2014_10_17 zdravý životný štýl\8.A\DSC_01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96752"/>
            <a:ext cx="3455016" cy="2304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9" name="Picture 4" descr="V:\2014_10_17 zdravý životný štýl\8.A\DSC_01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581" y="3068960"/>
            <a:ext cx="2995291" cy="19933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8" name="Picture 3" descr="V:\2014_10_17 zdravý životný štýl\8.A\DSC_0137.JPG"/>
          <p:cNvPicPr>
            <a:picLocks noChangeAspect="1" noChangeArrowheads="1"/>
          </p:cNvPicPr>
          <p:nvPr/>
        </p:nvPicPr>
        <p:blipFill>
          <a:blip r:embed="rId4" cstate="print"/>
          <a:srcRect r="14331"/>
          <a:stretch>
            <a:fillRect/>
          </a:stretch>
        </p:blipFill>
        <p:spPr bwMode="auto">
          <a:xfrm>
            <a:off x="6444208" y="1772816"/>
            <a:ext cx="2592288" cy="20162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7" name="Picture 2" descr="V:\2014_10_17 zdravý životný štýl\8.A\DSC_013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4035" y="4005065"/>
            <a:ext cx="3674269" cy="2448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Obrázok 12" descr="DSC_0142.JPG"/>
          <p:cNvPicPr>
            <a:picLocks noChangeAspect="1"/>
          </p:cNvPicPr>
          <p:nvPr/>
        </p:nvPicPr>
        <p:blipFill>
          <a:blip r:embed="rId6" cstate="print"/>
          <a:srcRect r="9259"/>
          <a:stretch>
            <a:fillRect/>
          </a:stretch>
        </p:blipFill>
        <p:spPr>
          <a:xfrm>
            <a:off x="1835696" y="3930475"/>
            <a:ext cx="3528392" cy="25948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Srdce 14"/>
          <p:cNvSpPr/>
          <p:nvPr/>
        </p:nvSpPr>
        <p:spPr>
          <a:xfrm>
            <a:off x="2267744" y="1196752"/>
            <a:ext cx="4752528" cy="3888432"/>
          </a:xfrm>
          <a:prstGeom prst="hear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noFill/>
            </a:endParaRPr>
          </a:p>
        </p:txBody>
      </p:sp>
      <p:sp>
        <p:nvSpPr>
          <p:cNvPr id="8194" name="BlokTextu 10"/>
          <p:cNvSpPr txBox="1">
            <a:spLocks noChangeArrowheads="1"/>
          </p:cNvSpPr>
          <p:nvPr/>
        </p:nvSpPr>
        <p:spPr bwMode="auto">
          <a:xfrm>
            <a:off x="6012507" y="6207695"/>
            <a:ext cx="24479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sz="2400">
                <a:solidFill>
                  <a:schemeClr val="tx2">
                    <a:lumMod val="25000"/>
                  </a:schemeClr>
                </a:solidFill>
                <a:latin typeface="+mn-lt"/>
              </a:rPr>
              <a:t>8. A trieda</a:t>
            </a:r>
          </a:p>
        </p:txBody>
      </p:sp>
      <p:sp>
        <p:nvSpPr>
          <p:cNvPr id="8195" name="BlokTextu 11"/>
          <p:cNvSpPr txBox="1">
            <a:spLocks noChangeArrowheads="1"/>
          </p:cNvSpPr>
          <p:nvPr/>
        </p:nvSpPr>
        <p:spPr bwMode="auto">
          <a:xfrm>
            <a:off x="7308279" y="5805264"/>
            <a:ext cx="18002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sz="2400">
                <a:solidFill>
                  <a:schemeClr val="tx2">
                    <a:lumMod val="25000"/>
                  </a:schemeClr>
                </a:solidFill>
                <a:latin typeface="+mn-lt"/>
              </a:rPr>
              <a:t>14 žiakov</a:t>
            </a:r>
          </a:p>
        </p:txBody>
      </p:sp>
      <p:sp>
        <p:nvSpPr>
          <p:cNvPr id="8196" name="BlokTextu 13"/>
          <p:cNvSpPr txBox="1">
            <a:spLocks noChangeArrowheads="1"/>
          </p:cNvSpPr>
          <p:nvPr/>
        </p:nvSpPr>
        <p:spPr bwMode="auto">
          <a:xfrm>
            <a:off x="2771800" y="519063"/>
            <a:ext cx="44644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k-SK" sz="2400" cap="all" smtClean="0">
                <a:solidFill>
                  <a:srgbClr val="C00000"/>
                </a:solidFill>
                <a:latin typeface="Calibri" pitchFamily="34" charset="0"/>
              </a:rPr>
              <a:t>Srdcová záležitosť</a:t>
            </a:r>
            <a:endParaRPr lang="sk-SK" sz="2400" cap="all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8200" name="Picture 5" descr="V:\2014_10_17 zdravý životný štýl\8.A\DSC_014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3140968"/>
            <a:ext cx="2880320" cy="19186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203" name="BlokTextu 12"/>
          <p:cNvSpPr txBox="1">
            <a:spLocks noChangeArrowheads="1"/>
          </p:cNvSpPr>
          <p:nvPr/>
        </p:nvSpPr>
        <p:spPr bwMode="auto">
          <a:xfrm>
            <a:off x="2267744" y="1889537"/>
            <a:ext cx="2232248" cy="1323439"/>
          </a:xfrm>
          <a:custGeom>
            <a:avLst/>
            <a:gdLst>
              <a:gd name="connsiteX0" fmla="*/ 0 w 3312368"/>
              <a:gd name="connsiteY0" fmla="*/ 0 h 3416320"/>
              <a:gd name="connsiteX1" fmla="*/ 3312368 w 3312368"/>
              <a:gd name="connsiteY1" fmla="*/ 0 h 3416320"/>
              <a:gd name="connsiteX2" fmla="*/ 3312368 w 3312368"/>
              <a:gd name="connsiteY2" fmla="*/ 3416320 h 3416320"/>
              <a:gd name="connsiteX3" fmla="*/ 0 w 3312368"/>
              <a:gd name="connsiteY3" fmla="*/ 3416320 h 3416320"/>
              <a:gd name="connsiteX4" fmla="*/ 0 w 3312368"/>
              <a:gd name="connsiteY4" fmla="*/ 0 h 341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2368" h="3416320">
                <a:moveTo>
                  <a:pt x="0" y="0"/>
                </a:moveTo>
                <a:lnTo>
                  <a:pt x="3312368" y="0"/>
                </a:lnTo>
                <a:lnTo>
                  <a:pt x="3312368" y="3416320"/>
                </a:lnTo>
                <a:lnTo>
                  <a:pt x="0" y="341632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sk-SK" sz="1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 Light" pitchFamily="2" charset="-18"/>
                <a:cs typeface="Arabic Typesetting" pitchFamily="66" charset="-78"/>
              </a:rPr>
              <a:t>Po prezretí obrázkov vybrali sme stroj,</a:t>
            </a:r>
          </a:p>
          <a:p>
            <a:pPr algn="ctr"/>
            <a:r>
              <a:rPr lang="sk-SK" sz="1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 Light" pitchFamily="2" charset="-18"/>
                <a:cs typeface="Arabic Typesetting" pitchFamily="66" charset="-78"/>
              </a:rPr>
              <a:t>chvíľu v sede, chvíľu v drepe – bol to veľký boj</a:t>
            </a:r>
            <a:r>
              <a:rPr lang="sk-SK" sz="16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 Light" pitchFamily="2" charset="-18"/>
                <a:cs typeface="Arabic Typesetting" pitchFamily="66" charset="-78"/>
              </a:rPr>
              <a:t>.</a:t>
            </a:r>
            <a:endParaRPr lang="sk-SK" sz="1600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 Light" pitchFamily="2" charset="-18"/>
              <a:cs typeface="Arabic Typesetting" pitchFamily="66" charset="-78"/>
            </a:endParaRPr>
          </a:p>
        </p:txBody>
      </p:sp>
      <p:sp>
        <p:nvSpPr>
          <p:cNvPr id="18" name="BlokTextu 12"/>
          <p:cNvSpPr txBox="1">
            <a:spLocks noChangeArrowheads="1"/>
          </p:cNvSpPr>
          <p:nvPr/>
        </p:nvSpPr>
        <p:spPr bwMode="auto">
          <a:xfrm>
            <a:off x="4716016" y="1889537"/>
            <a:ext cx="2304256" cy="1323439"/>
          </a:xfrm>
          <a:custGeom>
            <a:avLst/>
            <a:gdLst>
              <a:gd name="connsiteX0" fmla="*/ 0 w 3312368"/>
              <a:gd name="connsiteY0" fmla="*/ 0 h 3416320"/>
              <a:gd name="connsiteX1" fmla="*/ 3312368 w 3312368"/>
              <a:gd name="connsiteY1" fmla="*/ 0 h 3416320"/>
              <a:gd name="connsiteX2" fmla="*/ 3312368 w 3312368"/>
              <a:gd name="connsiteY2" fmla="*/ 3416320 h 3416320"/>
              <a:gd name="connsiteX3" fmla="*/ 0 w 3312368"/>
              <a:gd name="connsiteY3" fmla="*/ 3416320 h 3416320"/>
              <a:gd name="connsiteX4" fmla="*/ 0 w 3312368"/>
              <a:gd name="connsiteY4" fmla="*/ 0 h 341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2368" h="3416320">
                <a:moveTo>
                  <a:pt x="0" y="0"/>
                </a:moveTo>
                <a:lnTo>
                  <a:pt x="3312368" y="0"/>
                </a:lnTo>
                <a:lnTo>
                  <a:pt x="3312368" y="3416320"/>
                </a:lnTo>
                <a:lnTo>
                  <a:pt x="0" y="341632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sk-SK" sz="16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 Light" pitchFamily="2" charset="-18"/>
                <a:cs typeface="Arabic Typesetting" pitchFamily="66" charset="-78"/>
              </a:rPr>
              <a:t>Merali sme tlak aj pulz - srdca frekvenciu</a:t>
            </a:r>
          </a:p>
          <a:p>
            <a:pPr algn="ctr"/>
            <a:r>
              <a:rPr lang="sk-SK" sz="16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 Light" pitchFamily="2" charset="-18"/>
                <a:cs typeface="Arabic Typesetting" pitchFamily="66" charset="-78"/>
              </a:rPr>
              <a:t>Zmenili sme  svoj postoj, chceme prevenciu!</a:t>
            </a:r>
            <a:endParaRPr lang="sk-SK" sz="1600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 Light" pitchFamily="2" charset="-18"/>
              <a:cs typeface="Arabic Typesetting" pitchFamily="66" charset="-78"/>
            </a:endParaRPr>
          </a:p>
        </p:txBody>
      </p:sp>
      <p:sp>
        <p:nvSpPr>
          <p:cNvPr id="19" name="Obdĺžnik 18"/>
          <p:cNvSpPr/>
          <p:nvPr/>
        </p:nvSpPr>
        <p:spPr>
          <a:xfrm>
            <a:off x="2699792" y="3429000"/>
            <a:ext cx="38164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600" b="1" i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 Light" pitchFamily="2" charset="-18"/>
                <a:cs typeface="Arabic Typesetting" pitchFamily="66" charset="-78"/>
              </a:rPr>
              <a:t>Len ten, kto má dobrý krvný tlak,</a:t>
            </a:r>
          </a:p>
          <a:p>
            <a:pPr algn="ctr"/>
            <a:r>
              <a:rPr lang="sk-SK" sz="1600" b="1" i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 Light" pitchFamily="2" charset="-18"/>
                <a:cs typeface="Arabic Typesetting" pitchFamily="66" charset="-78"/>
              </a:rPr>
              <a:t>nezmešká viac žiaden vlak.</a:t>
            </a:r>
          </a:p>
        </p:txBody>
      </p:sp>
      <p:pic>
        <p:nvPicPr>
          <p:cNvPr id="5126" name="Picture 6" descr="http://www.clker.com/cliparts/U/3/3/c/2/t/ekg-black-hi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08104" y="116632"/>
            <a:ext cx="1728192" cy="1080120"/>
          </a:xfrm>
          <a:prstGeom prst="rect">
            <a:avLst/>
          </a:prstGeom>
          <a:noFill/>
        </p:spPr>
      </p:pic>
      <p:pic>
        <p:nvPicPr>
          <p:cNvPr id="22" name="Picture 6" descr="http://www.clker.com/cliparts/U/3/3/c/2/t/ekg-black-hi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87624" y="116632"/>
            <a:ext cx="1728192" cy="1080120"/>
          </a:xfrm>
          <a:prstGeom prst="rect">
            <a:avLst/>
          </a:prstGeom>
          <a:noFill/>
        </p:spPr>
      </p:pic>
      <p:pic>
        <p:nvPicPr>
          <p:cNvPr id="23" name="Picture 6" descr="http://www.clker.com/cliparts/U/3/3/c/2/t/ekg-black-hi.png"/>
          <p:cNvPicPr>
            <a:picLocks noChangeAspect="1" noChangeArrowheads="1"/>
          </p:cNvPicPr>
          <p:nvPr/>
        </p:nvPicPr>
        <p:blipFill>
          <a:blip r:embed="rId8" cstate="print"/>
          <a:srcRect r="16667"/>
          <a:stretch>
            <a:fillRect/>
          </a:stretch>
        </p:blipFill>
        <p:spPr bwMode="auto">
          <a:xfrm>
            <a:off x="7164288" y="116632"/>
            <a:ext cx="1440160" cy="1080120"/>
          </a:xfrm>
          <a:prstGeom prst="rect">
            <a:avLst/>
          </a:prstGeom>
          <a:noFill/>
        </p:spPr>
      </p:pic>
      <p:pic>
        <p:nvPicPr>
          <p:cNvPr id="24" name="Picture 6" descr="http://www.clker.com/cliparts/U/3/3/c/2/t/ekg-black-hi.png"/>
          <p:cNvPicPr>
            <a:picLocks noChangeAspect="1" noChangeArrowheads="1"/>
          </p:cNvPicPr>
          <p:nvPr/>
        </p:nvPicPr>
        <p:blipFill>
          <a:blip r:embed="rId8" cstate="print"/>
          <a:srcRect l="12500" r="33333"/>
          <a:stretch>
            <a:fillRect/>
          </a:stretch>
        </p:blipFill>
        <p:spPr bwMode="auto">
          <a:xfrm>
            <a:off x="323528" y="116632"/>
            <a:ext cx="936104" cy="1080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5" name="Picture 6" descr="V:\9A\DSC_00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1484784"/>
            <a:ext cx="1619241" cy="1080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218" name="BlokTextu 7"/>
          <p:cNvSpPr txBox="1">
            <a:spLocks noChangeArrowheads="1"/>
          </p:cNvSpPr>
          <p:nvPr/>
        </p:nvSpPr>
        <p:spPr bwMode="auto">
          <a:xfrm>
            <a:off x="4644008" y="620688"/>
            <a:ext cx="237626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k-SK" sz="5400" b="1" cap="all" err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Amienne" pitchFamily="82" charset="0"/>
              </a:rPr>
              <a:t>Zdravopis</a:t>
            </a:r>
            <a:endParaRPr lang="sk-SK" sz="5400" b="1" cap="all">
              <a:solidFill>
                <a:schemeClr val="accent1">
                  <a:lumMod val="90000"/>
                  <a:lumOff val="10000"/>
                </a:schemeClr>
              </a:solidFill>
              <a:latin typeface="Amienne" pitchFamily="82" charset="0"/>
            </a:endParaRPr>
          </a:p>
        </p:txBody>
      </p:sp>
      <p:sp>
        <p:nvSpPr>
          <p:cNvPr id="9219" name="BlokTextu 8"/>
          <p:cNvSpPr txBox="1">
            <a:spLocks noChangeArrowheads="1"/>
          </p:cNvSpPr>
          <p:nvPr/>
        </p:nvSpPr>
        <p:spPr bwMode="auto">
          <a:xfrm>
            <a:off x="5220419" y="6021288"/>
            <a:ext cx="24479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sz="2400">
                <a:solidFill>
                  <a:schemeClr val="tx2">
                    <a:lumMod val="25000"/>
                  </a:schemeClr>
                </a:solidFill>
                <a:latin typeface="+mn-lt"/>
              </a:rPr>
              <a:t>9. A trieda</a:t>
            </a:r>
          </a:p>
        </p:txBody>
      </p:sp>
      <p:sp>
        <p:nvSpPr>
          <p:cNvPr id="9220" name="BlokTextu 9"/>
          <p:cNvSpPr txBox="1">
            <a:spLocks noChangeArrowheads="1"/>
          </p:cNvSpPr>
          <p:nvPr/>
        </p:nvSpPr>
        <p:spPr bwMode="auto">
          <a:xfrm>
            <a:off x="7020272" y="5805264"/>
            <a:ext cx="18002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sz="2400">
                <a:solidFill>
                  <a:schemeClr val="tx2">
                    <a:lumMod val="25000"/>
                  </a:schemeClr>
                </a:solidFill>
                <a:latin typeface="+mn-lt"/>
              </a:rPr>
              <a:t>12 žiakov</a:t>
            </a:r>
          </a:p>
        </p:txBody>
      </p:sp>
      <p:pic>
        <p:nvPicPr>
          <p:cNvPr id="9221" name="Picture 2" descr="V:\9A\DSC_00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419" y="5373216"/>
            <a:ext cx="1584325" cy="1055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2" name="Picture 3" descr="V:\9A\DSC_00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581128"/>
            <a:ext cx="1624013" cy="1081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3" name="Picture 4" descr="V:\9A\DSC_00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1340768"/>
            <a:ext cx="1727200" cy="1150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4" name="Picture 5" descr="V:\9A\DSC_003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2276872"/>
            <a:ext cx="1835150" cy="1223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6" name="Picture 7" descr="V:\9A\DSC_003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2276872"/>
            <a:ext cx="1727200" cy="1152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7" name="Picture 8" descr="V:\9A\DSC_004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91680" y="5240486"/>
            <a:ext cx="1819275" cy="1212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32" name="Picture 13" descr="V:\9A\DSC_0184.JPG"/>
          <p:cNvPicPr>
            <a:picLocks noChangeAspect="1" noChangeArrowheads="1"/>
          </p:cNvPicPr>
          <p:nvPr/>
        </p:nvPicPr>
        <p:blipFill>
          <a:blip r:embed="rId9" cstate="print"/>
          <a:srcRect l="4167" t="5308" r="13225" b="14928"/>
          <a:stretch>
            <a:fillRect/>
          </a:stretch>
        </p:blipFill>
        <p:spPr bwMode="auto">
          <a:xfrm>
            <a:off x="1763688" y="548680"/>
            <a:ext cx="2880320" cy="3897273"/>
          </a:xfrm>
          <a:prstGeom prst="rect">
            <a:avLst/>
          </a:prstGeom>
          <a:ln w="190500" cap="sq">
            <a:solidFill>
              <a:schemeClr val="tx2">
                <a:lumMod val="2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233" name="Picture 14" descr="V:\9A\DSC_0187.JPG"/>
          <p:cNvPicPr>
            <a:picLocks noChangeAspect="1" noChangeArrowheads="1"/>
          </p:cNvPicPr>
          <p:nvPr/>
        </p:nvPicPr>
        <p:blipFill>
          <a:blip r:embed="rId10" cstate="print"/>
          <a:srcRect l="10544" t="8455" r="4541" b="9920"/>
          <a:stretch>
            <a:fillRect/>
          </a:stretch>
        </p:blipFill>
        <p:spPr bwMode="auto">
          <a:xfrm>
            <a:off x="3851920" y="1556792"/>
            <a:ext cx="3096344" cy="4464496"/>
          </a:xfrm>
          <a:prstGeom prst="rect">
            <a:avLst/>
          </a:prstGeom>
          <a:ln w="190500" cap="sq">
            <a:solidFill>
              <a:schemeClr val="tx2">
                <a:lumMod val="2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234" name="BlokTextu 18"/>
          <p:cNvSpPr txBox="1">
            <a:spLocks noChangeArrowheads="1"/>
          </p:cNvSpPr>
          <p:nvPr/>
        </p:nvSpPr>
        <p:spPr bwMode="auto">
          <a:xfrm>
            <a:off x="1979712" y="1196752"/>
            <a:ext cx="2592288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k-SK" sz="2800" b="1">
                <a:solidFill>
                  <a:schemeClr val="accent1">
                    <a:lumMod val="90000"/>
                    <a:lumOff val="10000"/>
                  </a:schemeClr>
                </a:solidFill>
                <a:latin typeface="Amienne" pitchFamily="82" charset="0"/>
              </a:rPr>
              <a:t>Na hodine </a:t>
            </a:r>
            <a:r>
              <a:rPr lang="sk-SK" sz="2800" b="1" err="1">
                <a:solidFill>
                  <a:schemeClr val="accent1">
                    <a:lumMod val="90000"/>
                    <a:lumOff val="10000"/>
                  </a:schemeClr>
                </a:solidFill>
                <a:latin typeface="Amienne" pitchFamily="82" charset="0"/>
              </a:rPr>
              <a:t>sloviky</a:t>
            </a:r>
            <a:r>
              <a:rPr lang="sk-SK" sz="2800" b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Amienne" pitchFamily="82" charset="0"/>
              </a:rPr>
              <a:t>,</a:t>
            </a:r>
          </a:p>
          <a:p>
            <a:r>
              <a:rPr lang="sk-SK" sz="2800" b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Amienne" pitchFamily="82" charset="0"/>
              </a:rPr>
              <a:t>dostali sme zadanie,</a:t>
            </a:r>
          </a:p>
          <a:p>
            <a:r>
              <a:rPr lang="sk-SK" sz="2800" b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Amienne" pitchFamily="82" charset="0"/>
              </a:rPr>
              <a:t>išlo nám to od ruky,</a:t>
            </a:r>
          </a:p>
          <a:p>
            <a:r>
              <a:rPr lang="sk-SK" sz="2800" b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Amienne" pitchFamily="82" charset="0"/>
              </a:rPr>
              <a:t>všetko naše snaženie.</a:t>
            </a:r>
          </a:p>
          <a:p>
            <a:endParaRPr lang="sk-SK" sz="2800" b="1" smtClean="0">
              <a:solidFill>
                <a:schemeClr val="accent1">
                  <a:lumMod val="90000"/>
                  <a:lumOff val="10000"/>
                </a:schemeClr>
              </a:solidFill>
              <a:latin typeface="Amienne" pitchFamily="82" charset="0"/>
            </a:endParaRPr>
          </a:p>
          <a:p>
            <a:endParaRPr lang="sk-SK" sz="1600" b="1" smtClean="0">
              <a:solidFill>
                <a:schemeClr val="accent1">
                  <a:lumMod val="90000"/>
                  <a:lumOff val="10000"/>
                </a:schemeClr>
              </a:solidFill>
              <a:latin typeface="Amienne" pitchFamily="82" charset="0"/>
            </a:endParaRPr>
          </a:p>
          <a:p>
            <a:endParaRPr lang="sk-SK" sz="1600" b="1" smtClean="0">
              <a:solidFill>
                <a:schemeClr val="accent1">
                  <a:lumMod val="90000"/>
                  <a:lumOff val="10000"/>
                </a:schemeClr>
              </a:solidFill>
              <a:latin typeface="Amienne" pitchFamily="82" charset="0"/>
            </a:endParaRPr>
          </a:p>
          <a:p>
            <a:endParaRPr lang="sk-SK" sz="1600" b="1" smtClean="0">
              <a:solidFill>
                <a:schemeClr val="accent1">
                  <a:lumMod val="90000"/>
                  <a:lumOff val="10000"/>
                </a:schemeClr>
              </a:solidFill>
              <a:latin typeface="Amienne" pitchFamily="82" charset="0"/>
            </a:endParaRPr>
          </a:p>
          <a:p>
            <a:endParaRPr lang="sk-SK" sz="1600" b="1" smtClean="0">
              <a:solidFill>
                <a:schemeClr val="accent1">
                  <a:lumMod val="90000"/>
                  <a:lumOff val="10000"/>
                </a:schemeClr>
              </a:solidFill>
              <a:latin typeface="Amienne" pitchFamily="82" charset="0"/>
            </a:endParaRPr>
          </a:p>
          <a:p>
            <a:endParaRPr lang="sk-SK" sz="1600" b="1">
              <a:solidFill>
                <a:schemeClr val="accent1">
                  <a:lumMod val="90000"/>
                  <a:lumOff val="10000"/>
                </a:schemeClr>
              </a:solidFill>
              <a:latin typeface="Amienne" pitchFamily="82" charset="0"/>
            </a:endParaRPr>
          </a:p>
          <a:p>
            <a:endParaRPr lang="sk-SK" sz="1600" b="1">
              <a:solidFill>
                <a:schemeClr val="accent1">
                  <a:lumMod val="90000"/>
                  <a:lumOff val="10000"/>
                </a:schemeClr>
              </a:solidFill>
              <a:latin typeface="Amienne" pitchFamily="82" charset="0"/>
            </a:endParaRPr>
          </a:p>
        </p:txBody>
      </p:sp>
      <p:sp>
        <p:nvSpPr>
          <p:cNvPr id="19" name="BlokTextu 18"/>
          <p:cNvSpPr txBox="1">
            <a:spLocks noChangeArrowheads="1"/>
          </p:cNvSpPr>
          <p:nvPr/>
        </p:nvSpPr>
        <p:spPr bwMode="auto">
          <a:xfrm>
            <a:off x="3923928" y="2708920"/>
            <a:ext cx="3528392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k-SK" sz="2800" b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Amienne" pitchFamily="82" charset="0"/>
              </a:rPr>
              <a:t>Nepísali básne, piesne ani sonáty,</a:t>
            </a:r>
          </a:p>
          <a:p>
            <a:r>
              <a:rPr lang="sk-SK" sz="2800" b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Amienne" pitchFamily="82" charset="0"/>
              </a:rPr>
              <a:t>ale o zdravovede robili sme plagáty.</a:t>
            </a:r>
          </a:p>
          <a:p>
            <a:r>
              <a:rPr lang="sk-SK" sz="2800" b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Amienne" pitchFamily="82" charset="0"/>
              </a:rPr>
              <a:t>Bavilo nás </a:t>
            </a:r>
            <a:r>
              <a:rPr lang="sk-SK" sz="2800" b="1" err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Amienne" pitchFamily="82" charset="0"/>
              </a:rPr>
              <a:t>velmi</a:t>
            </a:r>
            <a:r>
              <a:rPr lang="sk-SK" sz="2800" b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Amienne" pitchFamily="82" charset="0"/>
              </a:rPr>
              <a:t> toto </a:t>
            </a:r>
            <a:r>
              <a:rPr lang="sk-SK" sz="2800" b="1" err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Amienne" pitchFamily="82" charset="0"/>
              </a:rPr>
              <a:t>ucenie</a:t>
            </a:r>
            <a:r>
              <a:rPr lang="sk-SK" sz="2800" b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Amienne" pitchFamily="82" charset="0"/>
              </a:rPr>
              <a:t>,</a:t>
            </a:r>
          </a:p>
          <a:p>
            <a:r>
              <a:rPr lang="sk-SK" sz="2800" b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Amienne" pitchFamily="82" charset="0"/>
              </a:rPr>
              <a:t>na záver prišlo </a:t>
            </a:r>
            <a:r>
              <a:rPr lang="sk-SK" sz="2800" b="1" err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Amienne" pitchFamily="82" charset="0"/>
              </a:rPr>
              <a:t>ponaucenie</a:t>
            </a:r>
            <a:r>
              <a:rPr lang="sk-SK" sz="2800" b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Amienne" pitchFamily="82" charset="0"/>
              </a:rPr>
              <a:t>:</a:t>
            </a:r>
          </a:p>
          <a:p>
            <a:r>
              <a:rPr lang="sk-SK" sz="2800" b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Amienne" pitchFamily="82" charset="0"/>
              </a:rPr>
              <a:t>Že najcennejšia odjakživa,</a:t>
            </a:r>
          </a:p>
          <a:p>
            <a:r>
              <a:rPr lang="sk-SK" sz="2800" b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Amienne" pitchFamily="82" charset="0"/>
              </a:rPr>
              <a:t>je len zdravá výživa.</a:t>
            </a:r>
          </a:p>
          <a:p>
            <a:endParaRPr lang="sk-SK" sz="1600" smtClean="0">
              <a:latin typeface="Amienne" pitchFamily="82" charset="0"/>
            </a:endParaRPr>
          </a:p>
          <a:p>
            <a:endParaRPr lang="sk-SK" sz="1600" smtClean="0">
              <a:latin typeface="Amienne" pitchFamily="82" charset="0"/>
            </a:endParaRPr>
          </a:p>
          <a:p>
            <a:endParaRPr lang="sk-SK" sz="1600" smtClean="0">
              <a:latin typeface="Amienne" pitchFamily="82" charset="0"/>
            </a:endParaRPr>
          </a:p>
          <a:p>
            <a:endParaRPr lang="sk-SK" sz="1600" smtClean="0">
              <a:latin typeface="Amienne" pitchFamily="82" charset="0"/>
            </a:endParaRPr>
          </a:p>
          <a:p>
            <a:endParaRPr lang="sk-SK" sz="1600">
              <a:latin typeface="Amienne" pitchFamily="82" charset="0"/>
            </a:endParaRPr>
          </a:p>
          <a:p>
            <a:endParaRPr lang="sk-SK" sz="1600">
              <a:latin typeface="Amienne" pitchFamily="82" charset="0"/>
            </a:endParaRPr>
          </a:p>
        </p:txBody>
      </p:sp>
      <p:sp>
        <p:nvSpPr>
          <p:cNvPr id="22" name="BlokTextu 21"/>
          <p:cNvSpPr txBox="1"/>
          <p:nvPr/>
        </p:nvSpPr>
        <p:spPr>
          <a:xfrm>
            <a:off x="5652120" y="406778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Amienne" pitchFamily="82" charset="0"/>
                <a:cs typeface="Arial"/>
              </a:rPr>
              <a:t>̌</a:t>
            </a:r>
            <a:endParaRPr lang="sk-SK"/>
          </a:p>
        </p:txBody>
      </p:sp>
      <p:sp>
        <p:nvSpPr>
          <p:cNvPr id="23" name="BlokTextu 22"/>
          <p:cNvSpPr txBox="1"/>
          <p:nvPr/>
        </p:nvSpPr>
        <p:spPr>
          <a:xfrm>
            <a:off x="5796136" y="363573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Amienne" pitchFamily="82" charset="0"/>
                <a:cs typeface="Arial"/>
              </a:rPr>
              <a:t>̌</a:t>
            </a:r>
            <a:endParaRPr lang="sk-SK"/>
          </a:p>
        </p:txBody>
      </p:sp>
      <p:sp>
        <p:nvSpPr>
          <p:cNvPr id="24" name="BlokTextu 23"/>
          <p:cNvSpPr txBox="1"/>
          <p:nvPr/>
        </p:nvSpPr>
        <p:spPr>
          <a:xfrm>
            <a:off x="5004048" y="357301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smtClean="0">
                <a:solidFill>
                  <a:schemeClr val="accent1">
                    <a:lumMod val="90000"/>
                    <a:lumOff val="10000"/>
                  </a:schemeClr>
                </a:solidFill>
                <a:latin typeface="Amienne" pitchFamily="82" charset="0"/>
                <a:cs typeface="Arial"/>
              </a:rPr>
              <a:t>̌</a:t>
            </a:r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0" name="Picture 8" descr="V:\9A\DSC_01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372200" y="4293096"/>
            <a:ext cx="2809369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1">
                <a:lumMod val="50000"/>
                <a:lumOff val="5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246" name="Picture 4" descr="V:\9A\DSC01753.jpg"/>
          <p:cNvPicPr>
            <a:picLocks noChangeAspect="1" noChangeArrowheads="1"/>
          </p:cNvPicPr>
          <p:nvPr/>
        </p:nvPicPr>
        <p:blipFill>
          <a:blip r:embed="rId3" cstate="print"/>
          <a:srcRect t="11925"/>
          <a:stretch>
            <a:fillRect/>
          </a:stretch>
        </p:blipFill>
        <p:spPr bwMode="auto">
          <a:xfrm>
            <a:off x="3635896" y="3507254"/>
            <a:ext cx="1892102" cy="22260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1">
                <a:lumMod val="50000"/>
                <a:lumOff val="5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49" name="Picture 7" descr="V:\9A\DSC_01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2012843"/>
            <a:ext cx="3096344" cy="20642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1">
                <a:lumMod val="50000"/>
                <a:lumOff val="5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0243" name="BlokTextu 5"/>
          <p:cNvSpPr txBox="1">
            <a:spLocks noChangeArrowheads="1"/>
          </p:cNvSpPr>
          <p:nvPr/>
        </p:nvSpPr>
        <p:spPr bwMode="auto">
          <a:xfrm>
            <a:off x="7380312" y="6218728"/>
            <a:ext cx="13684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sz="2400">
                <a:solidFill>
                  <a:schemeClr val="tx2">
                    <a:lumMod val="25000"/>
                  </a:schemeClr>
                </a:solidFill>
                <a:latin typeface="+mn-lt"/>
              </a:rPr>
              <a:t>12 žiakov</a:t>
            </a:r>
          </a:p>
          <a:p>
            <a:endParaRPr lang="sk-SK">
              <a:latin typeface="Calibri" pitchFamily="34" charset="0"/>
            </a:endParaRPr>
          </a:p>
        </p:txBody>
      </p:sp>
      <p:pic>
        <p:nvPicPr>
          <p:cNvPr id="10245" name="Picture 3" descr="V:\9A\DSC017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432048"/>
            <a:ext cx="2365335" cy="1772816"/>
          </a:xfrm>
          <a:prstGeom prst="rect">
            <a:avLst/>
          </a:prstGeom>
          <a:ln w="127000" cap="rnd">
            <a:solidFill>
              <a:schemeClr val="accent1">
                <a:lumMod val="50000"/>
                <a:lumOff val="5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47" name="Picture 5" descr="V:\9A\DSC0175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4313144"/>
            <a:ext cx="2664296" cy="19961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1">
                <a:lumMod val="50000"/>
                <a:lumOff val="5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248" name="Picture 6" descr="V:\9A\DSC_015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4073" y="404664"/>
            <a:ext cx="2481743" cy="16561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chemeClr val="accent1">
                <a:lumMod val="50000"/>
                <a:lumOff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253" name="BlokTextu 3"/>
          <p:cNvSpPr txBox="1">
            <a:spLocks noChangeArrowheads="1"/>
          </p:cNvSpPr>
          <p:nvPr/>
        </p:nvSpPr>
        <p:spPr bwMode="auto">
          <a:xfrm>
            <a:off x="323528" y="2149019"/>
            <a:ext cx="293702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k-SK" sz="2800" spc="20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Naši páni </a:t>
            </a:r>
            <a:r>
              <a:rPr lang="sk-SK" sz="2800" spc="200" smtClean="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deviataci,</a:t>
            </a:r>
            <a:endParaRPr lang="sk-SK" sz="2800" spc="200">
              <a:solidFill>
                <a:schemeClr val="tx2">
                  <a:lumMod val="25000"/>
                </a:schemeClr>
              </a:solidFill>
              <a:latin typeface="Stereofidelic" pitchFamily="2" charset="0"/>
            </a:endParaRPr>
          </a:p>
          <a:p>
            <a:r>
              <a:rPr lang="sk-SK" sz="2800" spc="200" smtClean="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posilnovna </a:t>
            </a:r>
            <a:r>
              <a:rPr lang="sk-SK" sz="2800" spc="20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sa im </a:t>
            </a:r>
            <a:r>
              <a:rPr lang="sk-SK" sz="2800" spc="200" smtClean="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páci</a:t>
            </a:r>
            <a:r>
              <a:rPr lang="sk-SK" sz="2800" spc="20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.</a:t>
            </a:r>
          </a:p>
          <a:p>
            <a:r>
              <a:rPr lang="sk-SK" sz="2800" spc="20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A tak sme sa </a:t>
            </a:r>
            <a:r>
              <a:rPr lang="sk-SK" sz="2800" spc="200" smtClean="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rozhodli</a:t>
            </a:r>
            <a:r>
              <a:rPr lang="sk-SK" sz="2800" spc="20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/>
            </a:r>
            <a:br>
              <a:rPr lang="sk-SK" sz="2800" spc="20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</a:br>
            <a:r>
              <a:rPr lang="sk-SK" sz="2800" spc="200" smtClean="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zužitkovat tému</a:t>
            </a:r>
            <a:endParaRPr lang="sk-SK" sz="2800" spc="200">
              <a:solidFill>
                <a:schemeClr val="tx2">
                  <a:lumMod val="25000"/>
                </a:schemeClr>
              </a:solidFill>
              <a:latin typeface="Stereofidelic" pitchFamily="2" charset="0"/>
            </a:endParaRPr>
          </a:p>
          <a:p>
            <a:r>
              <a:rPr lang="sk-SK" sz="2800" spc="200" smtClean="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„Ako </a:t>
            </a:r>
            <a:r>
              <a:rPr lang="sk-SK" sz="2800" spc="20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svaly </a:t>
            </a:r>
            <a:r>
              <a:rPr lang="sk-SK" sz="2800" spc="200" smtClean="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posilnit</a:t>
            </a:r>
            <a:endParaRPr lang="sk-SK" sz="2800" spc="200">
              <a:solidFill>
                <a:schemeClr val="tx2">
                  <a:lumMod val="25000"/>
                </a:schemeClr>
              </a:solidFill>
              <a:latin typeface="Stereofidelic" pitchFamily="2" charset="0"/>
            </a:endParaRPr>
          </a:p>
          <a:p>
            <a:r>
              <a:rPr lang="sk-SK" sz="2800" spc="20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bez </a:t>
            </a:r>
            <a:r>
              <a:rPr lang="sk-SK" sz="2800" spc="200" smtClean="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chemo-extrému“.</a:t>
            </a:r>
            <a:endParaRPr lang="sk-SK" sz="2800" spc="200">
              <a:solidFill>
                <a:schemeClr val="tx2">
                  <a:lumMod val="25000"/>
                </a:schemeClr>
              </a:solidFill>
              <a:latin typeface="Stereofidelic" pitchFamily="2" charset="0"/>
            </a:endParaRPr>
          </a:p>
          <a:p>
            <a:r>
              <a:rPr lang="sk-SK" sz="2800" spc="20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Ukázali nám v </a:t>
            </a:r>
            <a:r>
              <a:rPr lang="sk-SK" sz="2800" spc="200" smtClean="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krátkosti,</a:t>
            </a:r>
            <a:r>
              <a:rPr lang="sk-SK" sz="2800" spc="20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/>
            </a:r>
            <a:br>
              <a:rPr lang="sk-SK" sz="2800" spc="20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</a:br>
            <a:r>
              <a:rPr lang="sk-SK" sz="2800" spc="20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že tu nejde o blbosti.</a:t>
            </a:r>
          </a:p>
          <a:p>
            <a:r>
              <a:rPr lang="sk-SK" sz="2800" spc="200" smtClean="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Ked </a:t>
            </a:r>
            <a:r>
              <a:rPr lang="sk-SK" sz="2800" spc="20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chceš zdravý </a:t>
            </a:r>
            <a:r>
              <a:rPr lang="sk-SK" sz="2800" spc="200" smtClean="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byt,</a:t>
            </a:r>
            <a:endParaRPr lang="sk-SK" sz="2800" spc="200">
              <a:solidFill>
                <a:schemeClr val="tx2">
                  <a:lumMod val="25000"/>
                </a:schemeClr>
              </a:solidFill>
              <a:latin typeface="Stereofidelic" pitchFamily="2" charset="0"/>
            </a:endParaRPr>
          </a:p>
          <a:p>
            <a:r>
              <a:rPr lang="sk-SK" sz="2800" spc="20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musíš zdravo </a:t>
            </a:r>
            <a:r>
              <a:rPr lang="sk-SK" sz="2800" spc="200" err="1" smtClean="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žit</a:t>
            </a:r>
            <a:r>
              <a:rPr lang="sk-SK" sz="2800" spc="200" smtClean="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.  </a:t>
            </a:r>
            <a:endParaRPr lang="sk-SK" sz="2000" spc="200">
              <a:solidFill>
                <a:schemeClr val="tx2">
                  <a:lumMod val="25000"/>
                </a:schemeClr>
              </a:solidFill>
              <a:latin typeface="Stereofidelic" pitchFamily="2" charset="0"/>
            </a:endParaRPr>
          </a:p>
          <a:p>
            <a:endParaRPr lang="sk-SK" sz="2000">
              <a:latin typeface="Calibri" pitchFamily="34" charset="0"/>
            </a:endParaRPr>
          </a:p>
        </p:txBody>
      </p:sp>
      <p:pic>
        <p:nvPicPr>
          <p:cNvPr id="3078" name="Picture 6" descr="http://www.yescoloring.com/images/Bodybuilder_03_Sports_CB1.gif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930" r="23664" b="5128"/>
          <a:stretch>
            <a:fillRect/>
          </a:stretch>
        </p:blipFill>
        <p:spPr bwMode="auto">
          <a:xfrm>
            <a:off x="3707904" y="1196752"/>
            <a:ext cx="1432374" cy="2160240"/>
          </a:xfrm>
          <a:prstGeom prst="rect">
            <a:avLst/>
          </a:prstGeom>
          <a:noFill/>
        </p:spPr>
      </p:pic>
      <p:pic>
        <p:nvPicPr>
          <p:cNvPr id="3082" name="Picture 10" descr="http://www.clipartbest.com/cliparts/7ia/Kod/7iaKodg4T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62242" y="692696"/>
            <a:ext cx="3409958" cy="1026364"/>
          </a:xfrm>
          <a:prstGeom prst="rect">
            <a:avLst/>
          </a:prstGeom>
          <a:noFill/>
        </p:spPr>
      </p:pic>
      <p:sp>
        <p:nvSpPr>
          <p:cNvPr id="58" name="BlokTextu 57"/>
          <p:cNvSpPr txBox="1"/>
          <p:nvPr/>
        </p:nvSpPr>
        <p:spPr>
          <a:xfrm>
            <a:off x="3275856" y="260648"/>
            <a:ext cx="27363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6600" smtClean="0">
                <a:solidFill>
                  <a:schemeClr val="tx2">
                    <a:lumMod val="25000"/>
                  </a:schemeClr>
                </a:solidFill>
                <a:latin typeface="Stereofidelic" pitchFamily="2" charset="0"/>
              </a:rPr>
              <a:t>AKO NA TO</a:t>
            </a:r>
            <a:endParaRPr lang="sk-SK" sz="6600">
              <a:solidFill>
                <a:schemeClr val="tx2">
                  <a:lumMod val="25000"/>
                </a:schemeClr>
              </a:solidFill>
              <a:latin typeface="Stereofidelic" pitchFamily="2" charset="0"/>
            </a:endParaRPr>
          </a:p>
        </p:txBody>
      </p:sp>
      <p:sp>
        <p:nvSpPr>
          <p:cNvPr id="60" name="BlokTextu 59"/>
          <p:cNvSpPr txBox="1"/>
          <p:nvPr/>
        </p:nvSpPr>
        <p:spPr>
          <a:xfrm>
            <a:off x="899592" y="255561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mtClean="0">
                <a:solidFill>
                  <a:schemeClr val="tx2">
                    <a:lumMod val="25000"/>
                  </a:schemeClr>
                </a:solidFill>
                <a:latin typeface="Arial"/>
                <a:cs typeface="Arial"/>
              </a:rPr>
              <a:t>̌</a:t>
            </a:r>
            <a:endParaRPr lang="sk-SK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61" name="BlokTextu 60"/>
          <p:cNvSpPr txBox="1"/>
          <p:nvPr/>
        </p:nvSpPr>
        <p:spPr>
          <a:xfrm>
            <a:off x="1259632" y="256490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mtClean="0">
                <a:solidFill>
                  <a:schemeClr val="tx2">
                    <a:lumMod val="25000"/>
                  </a:schemeClr>
                </a:solidFill>
                <a:latin typeface="Arial"/>
                <a:cs typeface="Arial"/>
              </a:rPr>
              <a:t>̌</a:t>
            </a:r>
            <a:endParaRPr lang="sk-SK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62" name="BlokTextu 61"/>
          <p:cNvSpPr txBox="1"/>
          <p:nvPr/>
        </p:nvSpPr>
        <p:spPr>
          <a:xfrm>
            <a:off x="2555776" y="255561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mtClean="0">
                <a:solidFill>
                  <a:schemeClr val="tx2">
                    <a:lumMod val="25000"/>
                  </a:schemeClr>
                </a:solidFill>
                <a:latin typeface="Arial"/>
                <a:cs typeface="Arial"/>
              </a:rPr>
              <a:t>̌</a:t>
            </a:r>
            <a:endParaRPr lang="sk-SK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63" name="BlokTextu 62"/>
          <p:cNvSpPr txBox="1"/>
          <p:nvPr/>
        </p:nvSpPr>
        <p:spPr>
          <a:xfrm>
            <a:off x="1403648" y="341970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mtClean="0">
                <a:solidFill>
                  <a:schemeClr val="tx2">
                    <a:lumMod val="25000"/>
                  </a:schemeClr>
                </a:solidFill>
                <a:latin typeface="Arial"/>
                <a:cs typeface="Arial"/>
              </a:rPr>
              <a:t>̌</a:t>
            </a:r>
            <a:endParaRPr lang="sk-SK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64" name="BlokTextu 63"/>
          <p:cNvSpPr txBox="1"/>
          <p:nvPr/>
        </p:nvSpPr>
        <p:spPr>
          <a:xfrm>
            <a:off x="2339752" y="385175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mtClean="0">
                <a:solidFill>
                  <a:schemeClr val="tx2">
                    <a:lumMod val="25000"/>
                  </a:schemeClr>
                </a:solidFill>
                <a:latin typeface="Arial"/>
                <a:cs typeface="Arial"/>
              </a:rPr>
              <a:t>̌</a:t>
            </a:r>
            <a:endParaRPr lang="sk-SK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65" name="BlokTextu 64"/>
          <p:cNvSpPr txBox="1"/>
          <p:nvPr/>
        </p:nvSpPr>
        <p:spPr>
          <a:xfrm>
            <a:off x="2555776" y="551723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mtClean="0">
                <a:solidFill>
                  <a:schemeClr val="tx2">
                    <a:lumMod val="25000"/>
                  </a:schemeClr>
                </a:solidFill>
                <a:latin typeface="Arial"/>
                <a:cs typeface="Arial"/>
              </a:rPr>
              <a:t>̌</a:t>
            </a:r>
            <a:endParaRPr lang="sk-SK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66" name="BlokTextu 65"/>
          <p:cNvSpPr txBox="1"/>
          <p:nvPr/>
        </p:nvSpPr>
        <p:spPr>
          <a:xfrm>
            <a:off x="2051720" y="593998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mtClean="0">
                <a:solidFill>
                  <a:schemeClr val="tx2">
                    <a:lumMod val="25000"/>
                  </a:schemeClr>
                </a:solidFill>
                <a:latin typeface="Arial"/>
                <a:cs typeface="Arial"/>
              </a:rPr>
              <a:t>̌</a:t>
            </a:r>
            <a:endParaRPr lang="sk-SK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0244" name="BlokTextu 6"/>
          <p:cNvSpPr txBox="1">
            <a:spLocks noChangeArrowheads="1"/>
          </p:cNvSpPr>
          <p:nvPr/>
        </p:nvSpPr>
        <p:spPr bwMode="auto">
          <a:xfrm>
            <a:off x="4788024" y="6279703"/>
            <a:ext cx="19449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k-SK" sz="2400">
                <a:solidFill>
                  <a:schemeClr val="tx2">
                    <a:lumMod val="25000"/>
                  </a:schemeClr>
                </a:solidFill>
                <a:latin typeface="+mn-lt"/>
              </a:rPr>
              <a:t>9. A trieda</a:t>
            </a:r>
          </a:p>
        </p:txBody>
      </p:sp>
      <p:sp>
        <p:nvSpPr>
          <p:cNvPr id="22" name="BlokTextu 21"/>
          <p:cNvSpPr txBox="1"/>
          <p:nvPr/>
        </p:nvSpPr>
        <p:spPr>
          <a:xfrm>
            <a:off x="611560" y="558924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mtClean="0">
                <a:solidFill>
                  <a:schemeClr val="tx2">
                    <a:lumMod val="25000"/>
                  </a:schemeClr>
                </a:solidFill>
                <a:latin typeface="Arial"/>
                <a:cs typeface="Arial"/>
              </a:rPr>
              <a:t>̌</a:t>
            </a:r>
            <a:endParaRPr lang="sk-SK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9" name="Picture 8" descr="V:\2014_10_17 zdravý životný štýl\telocvičňa\DSC_0142.JPG"/>
          <p:cNvPicPr>
            <a:picLocks noChangeAspect="1" noChangeArrowheads="1"/>
          </p:cNvPicPr>
          <p:nvPr/>
        </p:nvPicPr>
        <p:blipFill>
          <a:blip r:embed="rId2" cstate="print"/>
          <a:srcRect t="19567" r="16095"/>
          <a:stretch>
            <a:fillRect/>
          </a:stretch>
        </p:blipFill>
        <p:spPr bwMode="auto">
          <a:xfrm>
            <a:off x="144016" y="4581128"/>
            <a:ext cx="2627784" cy="1680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8" name="Picture 7" descr="V:\2014_10_17 zdravý životný štýl\telocvičňa\DSC_0138.JPG"/>
          <p:cNvPicPr>
            <a:picLocks noChangeAspect="1" noChangeArrowheads="1"/>
          </p:cNvPicPr>
          <p:nvPr/>
        </p:nvPicPr>
        <p:blipFill>
          <a:blip r:embed="rId3" cstate="print"/>
          <a:srcRect l="64254" t="26825" r="9929"/>
          <a:stretch>
            <a:fillRect/>
          </a:stretch>
        </p:blipFill>
        <p:spPr bwMode="auto">
          <a:xfrm>
            <a:off x="2411760" y="2852936"/>
            <a:ext cx="1224136" cy="23118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290" name="BlokTextu 16"/>
          <p:cNvSpPr txBox="1">
            <a:spLocks noChangeArrowheads="1"/>
          </p:cNvSpPr>
          <p:nvPr/>
        </p:nvSpPr>
        <p:spPr bwMode="auto">
          <a:xfrm>
            <a:off x="6227464" y="6093296"/>
            <a:ext cx="15128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k-SK" sz="2400">
                <a:solidFill>
                  <a:schemeClr val="tx2">
                    <a:lumMod val="25000"/>
                  </a:schemeClr>
                </a:solidFill>
                <a:latin typeface="+mn-lt"/>
              </a:rPr>
              <a:t>ZŠ </a:t>
            </a:r>
          </a:p>
        </p:txBody>
      </p:sp>
      <p:sp>
        <p:nvSpPr>
          <p:cNvPr id="12291" name="BlokTextu 17"/>
          <p:cNvSpPr txBox="1">
            <a:spLocks noChangeArrowheads="1"/>
          </p:cNvSpPr>
          <p:nvPr/>
        </p:nvSpPr>
        <p:spPr bwMode="auto">
          <a:xfrm>
            <a:off x="7019925" y="6021388"/>
            <a:ext cx="165576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k-SK" sz="2400">
                <a:solidFill>
                  <a:schemeClr val="tx2">
                    <a:lumMod val="25000"/>
                  </a:schemeClr>
                </a:solidFill>
                <a:latin typeface="+mn-lt"/>
              </a:rPr>
              <a:t>118 žiakov</a:t>
            </a:r>
          </a:p>
          <a:p>
            <a:pPr>
              <a:defRPr/>
            </a:pPr>
            <a:endParaRPr lang="sk-SK">
              <a:latin typeface="Calibri" pitchFamily="34" charset="0"/>
            </a:endParaRPr>
          </a:p>
        </p:txBody>
      </p:sp>
      <p:pic>
        <p:nvPicPr>
          <p:cNvPr id="12293" name="Picture 2" descr="V:\2014_10_17 zdravý životný štýl\telocvičňa\DSC_01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6689" y="3068960"/>
            <a:ext cx="2645111" cy="1760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4" name="Picture 3" descr="V:\2014_10_17 zdravý životný štýl\telocvičňa\DSC_011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28667"/>
            <a:ext cx="2232248" cy="1488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5" name="Picture 4" descr="V:\2014_10_17 zdravý životný štýl\telocvičňa\DSC_0120.JPG"/>
          <p:cNvPicPr>
            <a:picLocks noChangeAspect="1" noChangeArrowheads="1"/>
          </p:cNvPicPr>
          <p:nvPr/>
        </p:nvPicPr>
        <p:blipFill>
          <a:blip r:embed="rId6" cstate="print"/>
          <a:srcRect r="-92"/>
          <a:stretch>
            <a:fillRect/>
          </a:stretch>
        </p:blipFill>
        <p:spPr bwMode="auto">
          <a:xfrm>
            <a:off x="144016" y="1628800"/>
            <a:ext cx="2699792" cy="1800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7" name="Picture 6" descr="V:\2014_10_17 zdravý životný štýl\telocvičňa\DSC_0125.JPG"/>
          <p:cNvPicPr>
            <a:picLocks noChangeAspect="1" noChangeArrowheads="1"/>
          </p:cNvPicPr>
          <p:nvPr/>
        </p:nvPicPr>
        <p:blipFill>
          <a:blip r:embed="rId7" cstate="print"/>
          <a:srcRect l="24486" t="33334" r="10959"/>
          <a:stretch>
            <a:fillRect/>
          </a:stretch>
        </p:blipFill>
        <p:spPr bwMode="auto">
          <a:xfrm>
            <a:off x="2555776" y="4797152"/>
            <a:ext cx="2088232" cy="1440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300" name="Picture 9" descr="V:\2014_10_17 zdravý životný štýl\telocvičňa\DSC_0160.JPG"/>
          <p:cNvPicPr>
            <a:picLocks noChangeAspect="1" noChangeArrowheads="1"/>
          </p:cNvPicPr>
          <p:nvPr/>
        </p:nvPicPr>
        <p:blipFill>
          <a:blip r:embed="rId8" cstate="print"/>
          <a:srcRect l="31591" t="39467" r="42083"/>
          <a:stretch>
            <a:fillRect/>
          </a:stretch>
        </p:blipFill>
        <p:spPr bwMode="auto">
          <a:xfrm>
            <a:off x="4788024" y="4652665"/>
            <a:ext cx="1224136" cy="1877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302" name="Picture 11" descr="V:\2014_10_17 zdravý životný štýl\telocvičňa\DSC_0167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52120" y="2132856"/>
            <a:ext cx="3133530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303" name="Picture 12" descr="V:\2014_10_17 zdravý životný štýl\telocvičňa\DSC_0201.JPG"/>
          <p:cNvPicPr>
            <a:picLocks noChangeAspect="1" noChangeArrowheads="1"/>
          </p:cNvPicPr>
          <p:nvPr/>
        </p:nvPicPr>
        <p:blipFill>
          <a:blip r:embed="rId10" cstate="print"/>
          <a:srcRect l="12050" t="21324" r="18916" b="9671"/>
          <a:stretch>
            <a:fillRect/>
          </a:stretch>
        </p:blipFill>
        <p:spPr bwMode="auto">
          <a:xfrm>
            <a:off x="6156176" y="4077072"/>
            <a:ext cx="2592288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BlokTextu 3"/>
          <p:cNvSpPr txBox="1">
            <a:spLocks noChangeArrowheads="1"/>
          </p:cNvSpPr>
          <p:nvPr/>
        </p:nvSpPr>
        <p:spPr bwMode="auto">
          <a:xfrm>
            <a:off x="2843213" y="1557338"/>
            <a:ext cx="2119312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k-SK" sz="2000" b="1">
                <a:solidFill>
                  <a:schemeClr val="tx2">
                    <a:lumMod val="10000"/>
                  </a:schemeClr>
                </a:solidFill>
                <a:latin typeface="Boopee" pitchFamily="2" charset="0"/>
              </a:rPr>
              <a:t>Naša cháska </a:t>
            </a:r>
            <a:r>
              <a:rPr lang="sk-SK" sz="2000" b="1" smtClean="0">
                <a:solidFill>
                  <a:schemeClr val="tx2">
                    <a:lumMod val="10000"/>
                  </a:schemeClr>
                </a:solidFill>
                <a:latin typeface="Boopee" pitchFamily="2" charset="0"/>
              </a:rPr>
              <a:t>školácka</a:t>
            </a:r>
            <a:r>
              <a:rPr lang="sk-SK" sz="2000" b="1">
                <a:solidFill>
                  <a:schemeClr val="tx2">
                    <a:lumMod val="10000"/>
                  </a:schemeClr>
                </a:solidFill>
                <a:latin typeface="Boopee" pitchFamily="2" charset="0"/>
              </a:rPr>
              <a:t/>
            </a:r>
            <a:br>
              <a:rPr lang="sk-SK" sz="2000" b="1">
                <a:solidFill>
                  <a:schemeClr val="tx2">
                    <a:lumMod val="10000"/>
                  </a:schemeClr>
                </a:solidFill>
                <a:latin typeface="Boopee" pitchFamily="2" charset="0"/>
              </a:rPr>
            </a:br>
            <a:r>
              <a:rPr lang="sk-SK" sz="2000" b="1">
                <a:solidFill>
                  <a:schemeClr val="tx2">
                    <a:lumMod val="10000"/>
                  </a:schemeClr>
                </a:solidFill>
                <a:latin typeface="Boopee" pitchFamily="2" charset="0"/>
              </a:rPr>
              <a:t>rozhodla sa ledabolo,</a:t>
            </a:r>
          </a:p>
          <a:p>
            <a:pPr>
              <a:defRPr/>
            </a:pPr>
            <a:r>
              <a:rPr lang="sk-SK" sz="2000" b="1" err="1">
                <a:solidFill>
                  <a:schemeClr val="tx2">
                    <a:lumMod val="10000"/>
                  </a:schemeClr>
                </a:solidFill>
                <a:latin typeface="Boopee" pitchFamily="2" charset="0"/>
              </a:rPr>
              <a:t>zapojit</a:t>
            </a:r>
            <a:r>
              <a:rPr lang="sk-SK" sz="2000" b="1">
                <a:solidFill>
                  <a:schemeClr val="tx2">
                    <a:lumMod val="10000"/>
                  </a:schemeClr>
                </a:solidFill>
                <a:latin typeface="Boopee" pitchFamily="2" charset="0"/>
              </a:rPr>
              <a:t> sa do </a:t>
            </a:r>
            <a:r>
              <a:rPr lang="sk-SK" sz="2000" b="1" err="1">
                <a:solidFill>
                  <a:schemeClr val="tx2">
                    <a:lumMod val="10000"/>
                  </a:schemeClr>
                </a:solidFill>
                <a:latin typeface="Boopee" pitchFamily="2" charset="0"/>
              </a:rPr>
              <a:t>sútaže</a:t>
            </a:r>
            <a:r>
              <a:rPr lang="sk-SK" sz="2000" b="1">
                <a:solidFill>
                  <a:schemeClr val="tx2">
                    <a:lumMod val="10000"/>
                  </a:schemeClr>
                </a:solidFill>
                <a:latin typeface="Boopee" pitchFamily="2" charset="0"/>
              </a:rPr>
              <a:t>,</a:t>
            </a:r>
          </a:p>
          <a:p>
            <a:pPr>
              <a:defRPr/>
            </a:pPr>
            <a:r>
              <a:rPr lang="sk-SK" sz="2000" b="1" err="1">
                <a:solidFill>
                  <a:schemeClr val="tx2">
                    <a:lumMod val="10000"/>
                  </a:schemeClr>
                </a:solidFill>
                <a:latin typeface="Boopee" pitchFamily="2" charset="0"/>
              </a:rPr>
              <a:t>dat</a:t>
            </a:r>
            <a:r>
              <a:rPr lang="sk-SK" sz="2000" b="1">
                <a:solidFill>
                  <a:schemeClr val="tx2">
                    <a:lumMod val="10000"/>
                  </a:schemeClr>
                </a:solidFill>
                <a:latin typeface="Boopee" pitchFamily="2" charset="0"/>
              </a:rPr>
              <a:t> si jedno </a:t>
            </a:r>
            <a:r>
              <a:rPr lang="sk-SK" sz="2000" b="1" err="1">
                <a:solidFill>
                  <a:schemeClr val="tx2">
                    <a:lumMod val="10000"/>
                  </a:schemeClr>
                </a:solidFill>
                <a:latin typeface="Boopee" pitchFamily="2" charset="0"/>
              </a:rPr>
              <a:t>zumba-kolo</a:t>
            </a:r>
            <a:r>
              <a:rPr lang="sk-SK" sz="2000" b="1">
                <a:solidFill>
                  <a:schemeClr val="tx2">
                    <a:lumMod val="10000"/>
                  </a:schemeClr>
                </a:solidFill>
                <a:latin typeface="Boopee" pitchFamily="2" charset="0"/>
              </a:rPr>
              <a:t>.</a:t>
            </a:r>
          </a:p>
          <a:p>
            <a:pPr>
              <a:defRPr/>
            </a:pPr>
            <a:endParaRPr lang="sk-SK" sz="2000" b="1">
              <a:solidFill>
                <a:schemeClr val="tx2">
                  <a:lumMod val="10000"/>
                </a:schemeClr>
              </a:solidFill>
              <a:latin typeface="Boopee" pitchFamily="2" charset="0"/>
            </a:endParaRPr>
          </a:p>
          <a:p>
            <a:pPr>
              <a:defRPr/>
            </a:pPr>
            <a:r>
              <a:rPr lang="sk-SK" sz="2000" b="1">
                <a:solidFill>
                  <a:schemeClr val="tx2">
                    <a:lumMod val="10000"/>
                  </a:schemeClr>
                </a:solidFill>
                <a:latin typeface="Boopee" pitchFamily="2" charset="0"/>
              </a:rPr>
              <a:t> </a:t>
            </a:r>
            <a:r>
              <a:rPr lang="sk-SK">
                <a:latin typeface="Calibri" pitchFamily="34" charset="0"/>
              </a:rPr>
              <a:t/>
            </a:r>
            <a:br>
              <a:rPr lang="sk-SK">
                <a:latin typeface="Calibri" pitchFamily="34" charset="0"/>
              </a:rPr>
            </a:br>
            <a:endParaRPr lang="sk-SK">
              <a:latin typeface="Calibri" pitchFamily="34" charset="0"/>
            </a:endParaRPr>
          </a:p>
        </p:txBody>
      </p:sp>
      <p:sp>
        <p:nvSpPr>
          <p:cNvPr id="23" name="BlokTextu 7"/>
          <p:cNvSpPr txBox="1">
            <a:spLocks noChangeArrowheads="1"/>
          </p:cNvSpPr>
          <p:nvPr/>
        </p:nvSpPr>
        <p:spPr bwMode="auto">
          <a:xfrm>
            <a:off x="2555875" y="766763"/>
            <a:ext cx="5032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k-SK" sz="3600" cap="all">
                <a:solidFill>
                  <a:schemeClr val="tx2">
                    <a:lumMod val="25000"/>
                  </a:schemeClr>
                </a:solidFill>
                <a:latin typeface="Calibri" pitchFamily="34" charset="0"/>
              </a:rPr>
              <a:t>V</a:t>
            </a:r>
          </a:p>
        </p:txBody>
      </p:sp>
      <p:sp>
        <p:nvSpPr>
          <p:cNvPr id="24" name="BlokTextu 7"/>
          <p:cNvSpPr txBox="1">
            <a:spLocks noChangeArrowheads="1"/>
          </p:cNvSpPr>
          <p:nvPr/>
        </p:nvSpPr>
        <p:spPr bwMode="auto">
          <a:xfrm>
            <a:off x="2843213" y="476250"/>
            <a:ext cx="504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k-SK" sz="3600" cap="all">
                <a:solidFill>
                  <a:schemeClr val="tx2">
                    <a:lumMod val="25000"/>
                  </a:schemeClr>
                </a:solidFill>
                <a:latin typeface="Calibri" pitchFamily="34" charset="0"/>
              </a:rPr>
              <a:t>I</a:t>
            </a:r>
          </a:p>
        </p:txBody>
      </p:sp>
      <p:sp>
        <p:nvSpPr>
          <p:cNvPr id="25" name="BlokTextu 7"/>
          <p:cNvSpPr txBox="1">
            <a:spLocks noChangeArrowheads="1"/>
          </p:cNvSpPr>
          <p:nvPr/>
        </p:nvSpPr>
        <p:spPr bwMode="auto">
          <a:xfrm>
            <a:off x="2916238" y="765175"/>
            <a:ext cx="5032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k-SK" sz="3600" cap="all">
                <a:solidFill>
                  <a:schemeClr val="tx2">
                    <a:lumMod val="25000"/>
                  </a:schemeClr>
                </a:solidFill>
                <a:latin typeface="Calibri" pitchFamily="34" charset="0"/>
              </a:rPr>
              <a:t>Č</a:t>
            </a:r>
          </a:p>
        </p:txBody>
      </p:sp>
      <p:sp>
        <p:nvSpPr>
          <p:cNvPr id="26" name="BlokTextu 7"/>
          <p:cNvSpPr txBox="1">
            <a:spLocks noChangeArrowheads="1"/>
          </p:cNvSpPr>
          <p:nvPr/>
        </p:nvSpPr>
        <p:spPr bwMode="auto">
          <a:xfrm>
            <a:off x="3132138" y="476250"/>
            <a:ext cx="5032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k-SK" sz="3600" cap="all">
                <a:solidFill>
                  <a:schemeClr val="tx2">
                    <a:lumMod val="25000"/>
                  </a:schemeClr>
                </a:solidFill>
                <a:latin typeface="Calibri" pitchFamily="34" charset="0"/>
              </a:rPr>
              <a:t>M</a:t>
            </a:r>
          </a:p>
        </p:txBody>
      </p:sp>
      <p:sp>
        <p:nvSpPr>
          <p:cNvPr id="27" name="BlokTextu 7"/>
          <p:cNvSpPr txBox="1">
            <a:spLocks noChangeArrowheads="1"/>
          </p:cNvSpPr>
          <p:nvPr/>
        </p:nvSpPr>
        <p:spPr bwMode="auto">
          <a:xfrm>
            <a:off x="3492500" y="766763"/>
            <a:ext cx="5032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k-SK" sz="3600" cap="all">
                <a:solidFill>
                  <a:schemeClr val="tx2">
                    <a:lumMod val="25000"/>
                  </a:schemeClr>
                </a:solidFill>
                <a:latin typeface="Calibri" pitchFamily="34" charset="0"/>
              </a:rPr>
              <a:t>E</a:t>
            </a:r>
          </a:p>
        </p:txBody>
      </p:sp>
      <p:sp>
        <p:nvSpPr>
          <p:cNvPr id="29" name="BlokTextu 7"/>
          <p:cNvSpPr txBox="1">
            <a:spLocks noChangeArrowheads="1"/>
          </p:cNvSpPr>
          <p:nvPr/>
        </p:nvSpPr>
        <p:spPr bwMode="auto">
          <a:xfrm>
            <a:off x="3851275" y="622300"/>
            <a:ext cx="504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k-SK" sz="3600" cap="all">
                <a:solidFill>
                  <a:schemeClr val="tx2">
                    <a:lumMod val="25000"/>
                  </a:schemeClr>
                </a:solidFill>
                <a:latin typeface="Calibri" pitchFamily="34" charset="0"/>
              </a:rPr>
              <a:t>V</a:t>
            </a:r>
          </a:p>
        </p:txBody>
      </p:sp>
      <p:sp>
        <p:nvSpPr>
          <p:cNvPr id="30" name="BlokTextu 7"/>
          <p:cNvSpPr txBox="1">
            <a:spLocks noChangeArrowheads="1"/>
          </p:cNvSpPr>
          <p:nvPr/>
        </p:nvSpPr>
        <p:spPr bwMode="auto">
          <a:xfrm>
            <a:off x="4284663" y="476250"/>
            <a:ext cx="5032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k-SK" sz="3600" cap="all">
                <a:solidFill>
                  <a:schemeClr val="tx2">
                    <a:lumMod val="25000"/>
                  </a:schemeClr>
                </a:solidFill>
                <a:latin typeface="Calibri" pitchFamily="34" charset="0"/>
              </a:rPr>
              <a:t>R</a:t>
            </a:r>
          </a:p>
        </p:txBody>
      </p:sp>
      <p:sp>
        <p:nvSpPr>
          <p:cNvPr id="31" name="BlokTextu 7"/>
          <p:cNvSpPr txBox="1">
            <a:spLocks noChangeArrowheads="1"/>
          </p:cNvSpPr>
          <p:nvPr/>
        </p:nvSpPr>
        <p:spPr bwMode="auto">
          <a:xfrm>
            <a:off x="4787900" y="476250"/>
            <a:ext cx="504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k-SK" sz="3600" cap="all">
                <a:solidFill>
                  <a:schemeClr val="tx2">
                    <a:lumMod val="25000"/>
                  </a:schemeClr>
                </a:solidFill>
                <a:latin typeface="Calibri" pitchFamily="34" charset="0"/>
              </a:rPr>
              <a:t>T</a:t>
            </a:r>
          </a:p>
        </p:txBody>
      </p:sp>
      <p:sp>
        <p:nvSpPr>
          <p:cNvPr id="32" name="BlokTextu 7"/>
          <p:cNvSpPr txBox="1">
            <a:spLocks noChangeArrowheads="1"/>
          </p:cNvSpPr>
          <p:nvPr/>
        </p:nvSpPr>
        <p:spPr bwMode="auto">
          <a:xfrm>
            <a:off x="5003800" y="766763"/>
            <a:ext cx="5048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k-SK" sz="3600" cap="all">
                <a:solidFill>
                  <a:schemeClr val="tx2">
                    <a:lumMod val="25000"/>
                  </a:schemeClr>
                </a:solidFill>
                <a:latin typeface="Calibri" pitchFamily="34" charset="0"/>
              </a:rPr>
              <a:t>M</a:t>
            </a:r>
          </a:p>
        </p:txBody>
      </p:sp>
      <p:sp>
        <p:nvSpPr>
          <p:cNvPr id="33" name="BlokTextu 7"/>
          <p:cNvSpPr txBox="1">
            <a:spLocks noChangeArrowheads="1"/>
          </p:cNvSpPr>
          <p:nvPr/>
        </p:nvSpPr>
        <p:spPr bwMode="auto">
          <a:xfrm>
            <a:off x="4572000" y="766763"/>
            <a:ext cx="5048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k-SK" sz="3600" cap="all">
                <a:solidFill>
                  <a:schemeClr val="tx2">
                    <a:lumMod val="25000"/>
                  </a:schemeClr>
                </a:solidFill>
                <a:latin typeface="Calibri" pitchFamily="34" charset="0"/>
              </a:rPr>
              <a:t>Y</a:t>
            </a:r>
          </a:p>
        </p:txBody>
      </p:sp>
      <p:sp>
        <p:nvSpPr>
          <p:cNvPr id="34" name="BlokTextu 7"/>
          <p:cNvSpPr txBox="1">
            <a:spLocks noChangeArrowheads="1"/>
          </p:cNvSpPr>
          <p:nvPr/>
        </p:nvSpPr>
        <p:spPr bwMode="auto">
          <a:xfrm>
            <a:off x="5435600" y="476250"/>
            <a:ext cx="504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k-SK" sz="3600" cap="all">
                <a:solidFill>
                  <a:schemeClr val="tx2">
                    <a:lumMod val="25000"/>
                  </a:schemeClr>
                </a:solidFill>
                <a:latin typeface="Calibri" pitchFamily="34" charset="0"/>
              </a:rPr>
              <a:t>E</a:t>
            </a:r>
          </a:p>
        </p:txBody>
      </p:sp>
      <p:sp>
        <p:nvSpPr>
          <p:cNvPr id="35" name="BlokTextu 34"/>
          <p:cNvSpPr txBox="1"/>
          <p:nvPr/>
        </p:nvSpPr>
        <p:spPr>
          <a:xfrm>
            <a:off x="3348038" y="2133600"/>
            <a:ext cx="2159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k-SK">
                <a:solidFill>
                  <a:schemeClr val="tx2">
                    <a:lumMod val="10000"/>
                  </a:schemeClr>
                </a:solidFill>
              </a:rPr>
              <a:t>̌</a:t>
            </a:r>
          </a:p>
        </p:txBody>
      </p:sp>
      <p:sp>
        <p:nvSpPr>
          <p:cNvPr id="36" name="BlokTextu 35"/>
          <p:cNvSpPr txBox="1"/>
          <p:nvPr/>
        </p:nvSpPr>
        <p:spPr>
          <a:xfrm>
            <a:off x="3059113" y="2411413"/>
            <a:ext cx="2174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k-SK">
                <a:solidFill>
                  <a:schemeClr val="tx2">
                    <a:lumMod val="25000"/>
                  </a:schemeClr>
                </a:solidFill>
              </a:rPr>
              <a:t>̌</a:t>
            </a:r>
          </a:p>
        </p:txBody>
      </p:sp>
      <p:sp>
        <p:nvSpPr>
          <p:cNvPr id="12292" name="BlokTextu 7"/>
          <p:cNvSpPr txBox="1">
            <a:spLocks noChangeArrowheads="1"/>
          </p:cNvSpPr>
          <p:nvPr/>
        </p:nvSpPr>
        <p:spPr bwMode="auto">
          <a:xfrm>
            <a:off x="2268538" y="476250"/>
            <a:ext cx="5032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k-SK" sz="3600" cap="all">
                <a:solidFill>
                  <a:schemeClr val="tx2">
                    <a:lumMod val="25000"/>
                  </a:schemeClr>
                </a:solidFill>
                <a:latin typeface="Calibri" pitchFamily="34" charset="0"/>
              </a:rPr>
              <a:t>C</a:t>
            </a:r>
          </a:p>
        </p:txBody>
      </p:sp>
      <p:pic>
        <p:nvPicPr>
          <p:cNvPr id="12301" name="Picture 10" descr="V:\2014_10_17 zdravý životný štýl\telocvičňa\DSC_0162.JPG"/>
          <p:cNvPicPr>
            <a:picLocks noChangeAspect="1" noChangeArrowheads="1"/>
          </p:cNvPicPr>
          <p:nvPr/>
        </p:nvPicPr>
        <p:blipFill>
          <a:blip r:embed="rId11" cstate="print"/>
          <a:srcRect l="19257"/>
          <a:stretch>
            <a:fillRect/>
          </a:stretch>
        </p:blipFill>
        <p:spPr bwMode="auto">
          <a:xfrm>
            <a:off x="5652120" y="1268760"/>
            <a:ext cx="1656184" cy="13680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95" name="Picture 21" descr="http://www.pkkladno.cz/fotky27565/fotos/_vyr_2kladina2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0456" b="25830"/>
          <a:stretch>
            <a:fillRect/>
          </a:stretch>
        </p:blipFill>
        <p:spPr bwMode="auto">
          <a:xfrm>
            <a:off x="2124075" y="1196975"/>
            <a:ext cx="3222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6" name="Picture 23" descr="http://s1.emagst.net/products/675/674392/images/res_c72a57acd931111721a0d241b08b25d8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4444"/>
          <a:stretch>
            <a:fillRect/>
          </a:stretch>
        </p:blipFill>
        <p:spPr bwMode="auto">
          <a:xfrm>
            <a:off x="2268538" y="922933"/>
            <a:ext cx="4318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7" name="Picture 23" descr="http://s1.emagst.net/products/675/674392/images/res_c72a57acd931111721a0d241b08b25d8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4444"/>
          <a:stretch>
            <a:fillRect/>
          </a:stretch>
        </p:blipFill>
        <p:spPr bwMode="auto">
          <a:xfrm>
            <a:off x="5076056" y="1196752"/>
            <a:ext cx="4318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BlokTextu 3"/>
          <p:cNvSpPr txBox="1">
            <a:spLocks noChangeArrowheads="1"/>
          </p:cNvSpPr>
          <p:nvPr/>
        </p:nvSpPr>
        <p:spPr bwMode="auto">
          <a:xfrm>
            <a:off x="3581400" y="2636838"/>
            <a:ext cx="1782763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sk-SK" sz="2000" b="1">
              <a:solidFill>
                <a:schemeClr val="tx2">
                  <a:lumMod val="10000"/>
                </a:schemeClr>
              </a:solidFill>
              <a:latin typeface="Boopee" pitchFamily="2" charset="0"/>
            </a:endParaRPr>
          </a:p>
          <a:p>
            <a:pPr>
              <a:defRPr/>
            </a:pPr>
            <a:r>
              <a:rPr lang="sk-SK" sz="2000" b="1">
                <a:solidFill>
                  <a:schemeClr val="tx2">
                    <a:lumMod val="10000"/>
                  </a:schemeClr>
                </a:solidFill>
                <a:latin typeface="Boopee" pitchFamily="2" charset="0"/>
              </a:rPr>
              <a:t>Také čudné divadlo,</a:t>
            </a:r>
          </a:p>
          <a:p>
            <a:pPr>
              <a:defRPr/>
            </a:pPr>
            <a:r>
              <a:rPr lang="sk-SK" sz="2000" b="1">
                <a:solidFill>
                  <a:schemeClr val="tx2">
                    <a:lumMod val="10000"/>
                  </a:schemeClr>
                </a:solidFill>
                <a:latin typeface="Boopee" pitchFamily="2" charset="0"/>
              </a:rPr>
              <a:t>nevidel tu nik.</a:t>
            </a:r>
          </a:p>
          <a:p>
            <a:pPr>
              <a:defRPr/>
            </a:pPr>
            <a:r>
              <a:rPr lang="sk-SK" sz="2000" b="1">
                <a:solidFill>
                  <a:schemeClr val="tx2">
                    <a:lumMod val="10000"/>
                  </a:schemeClr>
                </a:solidFill>
                <a:latin typeface="Boopee" pitchFamily="2" charset="0"/>
              </a:rPr>
              <a:t>Ako všetko dopadlo?</a:t>
            </a:r>
          </a:p>
          <a:p>
            <a:pPr>
              <a:defRPr/>
            </a:pPr>
            <a:r>
              <a:rPr lang="sk-SK" sz="2000" b="1">
                <a:solidFill>
                  <a:schemeClr val="tx2">
                    <a:lumMod val="10000"/>
                  </a:schemeClr>
                </a:solidFill>
                <a:latin typeface="Boopee" pitchFamily="2" charset="0"/>
              </a:rPr>
              <a:t>Daj si jeden </a:t>
            </a:r>
            <a:r>
              <a:rPr lang="sk-SK" sz="2000" b="1" err="1">
                <a:solidFill>
                  <a:schemeClr val="tx2">
                    <a:lumMod val="10000"/>
                  </a:schemeClr>
                </a:solidFill>
                <a:latin typeface="Boopee" pitchFamily="2" charset="0"/>
              </a:rPr>
              <a:t>klik</a:t>
            </a:r>
            <a:r>
              <a:rPr lang="sk-SK" sz="2000" b="1">
                <a:solidFill>
                  <a:schemeClr val="tx2">
                    <a:lumMod val="10000"/>
                  </a:schemeClr>
                </a:solidFill>
                <a:latin typeface="Boopee" pitchFamily="2" charset="0"/>
              </a:rPr>
              <a:t>. </a:t>
            </a:r>
            <a:r>
              <a:rPr lang="sk-SK">
                <a:latin typeface="Calibri" pitchFamily="34" charset="0"/>
              </a:rPr>
              <a:t/>
            </a:r>
            <a:br>
              <a:rPr lang="sk-SK">
                <a:latin typeface="Calibri" pitchFamily="34" charset="0"/>
              </a:rPr>
            </a:br>
            <a:endParaRPr lang="sk-SK">
              <a:latin typeface="Calibri" pitchFamily="34" charset="0"/>
            </a:endParaRPr>
          </a:p>
        </p:txBody>
      </p:sp>
      <p:pic>
        <p:nvPicPr>
          <p:cNvPr id="12305" name="Picture 14" descr="V:\2014_10_17 zdravý životný štýl\telocvičňa\DSC_0226.JPG"/>
          <p:cNvPicPr>
            <a:picLocks noChangeAspect="1" noChangeArrowheads="1"/>
          </p:cNvPicPr>
          <p:nvPr/>
        </p:nvPicPr>
        <p:blipFill>
          <a:blip r:embed="rId14" cstate="print"/>
          <a:srcRect l="64194" t="11117" b="16619"/>
          <a:stretch>
            <a:fillRect/>
          </a:stretch>
        </p:blipFill>
        <p:spPr bwMode="auto">
          <a:xfrm>
            <a:off x="7092280" y="332656"/>
            <a:ext cx="1713987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7" name="BlokTextu 46"/>
          <p:cNvSpPr txBox="1"/>
          <p:nvPr/>
        </p:nvSpPr>
        <p:spPr>
          <a:xfrm>
            <a:off x="4140200" y="2133600"/>
            <a:ext cx="2159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k-SK">
                <a:solidFill>
                  <a:schemeClr val="tx2">
                    <a:lumMod val="10000"/>
                  </a:schemeClr>
                </a:solidFill>
              </a:rPr>
              <a:t>̌</a:t>
            </a:r>
          </a:p>
        </p:txBody>
      </p:sp>
      <p:sp>
        <p:nvSpPr>
          <p:cNvPr id="37" name="Rovnoramenný trojuholník 36">
            <a:hlinkClick r:id="rId15"/>
          </p:cNvPr>
          <p:cNvSpPr/>
          <p:nvPr/>
        </p:nvSpPr>
        <p:spPr>
          <a:xfrm rot="5400000">
            <a:off x="10230470" y="3459163"/>
            <a:ext cx="417512" cy="357187"/>
          </a:xfrm>
          <a:prstGeom prst="triangle">
            <a:avLst>
              <a:gd name="adj" fmla="val 55090"/>
            </a:avLst>
          </a:prstGeom>
          <a:solidFill>
            <a:schemeClr val="accent1">
              <a:lumMod val="90000"/>
              <a:lumOff val="10000"/>
            </a:schemeClr>
          </a:solidFill>
          <a:ln>
            <a:solidFill>
              <a:schemeClr val="accent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k-SK"/>
          </a:p>
        </p:txBody>
      </p:sp>
      <p:sp>
        <p:nvSpPr>
          <p:cNvPr id="38" name="Ovál 37"/>
          <p:cNvSpPr/>
          <p:nvPr/>
        </p:nvSpPr>
        <p:spPr>
          <a:xfrm>
            <a:off x="9540552" y="4221088"/>
            <a:ext cx="642938" cy="571500"/>
          </a:xfrm>
          <a:prstGeom prst="ellipse">
            <a:avLst/>
          </a:prstGeom>
          <a:noFill/>
          <a:ln>
            <a:solidFill>
              <a:schemeClr val="accent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8313" y="620713"/>
            <a:ext cx="8351837" cy="5903912"/>
          </a:xfrm>
        </p:spPr>
        <p:txBody>
          <a:bodyPr rtlCol="0">
            <a:normAutofit fontScale="77500" lnSpcReduction="20000"/>
          </a:bodyPr>
          <a:lstStyle/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k-SK" sz="2900" spc="2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Základná škola s materskou školou Muráň,  049 01 Muráň 353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sk-SK" sz="1000" b="1" spc="40" smtClean="0">
              <a:solidFill>
                <a:schemeClr val="tx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sk-SK" sz="1000" spc="40" smtClean="0">
              <a:solidFill>
                <a:schemeClr val="tx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sk-SK" spc="40" smtClean="0">
              <a:solidFill>
                <a:schemeClr val="tx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1800"/>
              </a:spcAft>
              <a:buFont typeface="Arial" pitchFamily="34" charset="0"/>
              <a:buNone/>
              <a:tabLst>
                <a:tab pos="2505075" algn="l"/>
              </a:tabLst>
              <a:defRPr/>
            </a:pPr>
            <a:r>
              <a:rPr lang="sk-SK" sz="4000" spc="4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	Piatok 17.10.2014</a:t>
            </a:r>
            <a:r>
              <a:rPr lang="sk-SK" sz="4000" cap="all" spc="-3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55600" indent="-3556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k-SK" sz="4000" cap="all" spc="17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sk-SK" sz="4000" cap="all" spc="25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Zdravý aktívny životný štýl</a:t>
            </a:r>
            <a:endParaRPr lang="sk-SK" sz="4000" spc="250" smtClean="0">
              <a:solidFill>
                <a:schemeClr val="tx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534988" algn="l"/>
              </a:tabLst>
              <a:defRPr/>
            </a:pPr>
            <a:r>
              <a:rPr lang="sk-SK" spc="4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274320" indent="-274320" eaLnBrk="1" fontAlgn="auto" hangingPunct="1"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  <a:tabLst>
                <a:tab pos="534988" algn="l"/>
              </a:tabLst>
              <a:defRPr/>
            </a:pPr>
            <a:endParaRPr lang="sk-SK" spc="40" smtClean="0">
              <a:solidFill>
                <a:schemeClr val="tx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55600" indent="-35560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534988" algn="l"/>
                <a:tab pos="1887538" algn="l"/>
              </a:tabLst>
              <a:defRPr/>
            </a:pPr>
            <a:r>
              <a:rPr lang="sk-SK" spc="4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Žiacky tím:	</a:t>
            </a:r>
          </a:p>
          <a:p>
            <a:pPr marL="355600" indent="-35560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534988" algn="l"/>
              </a:tabLst>
              <a:defRPr/>
            </a:pPr>
            <a:r>
              <a:rPr lang="sk-SK" spc="4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sk-SK" spc="1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Martin </a:t>
            </a:r>
            <a:r>
              <a:rPr lang="sk-SK" spc="10" err="1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Dacho</a:t>
            </a:r>
            <a:r>
              <a:rPr lang="sk-SK" spc="1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9. A, Tereza </a:t>
            </a:r>
            <a:r>
              <a:rPr lang="sk-SK" spc="10" err="1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Hemlíková</a:t>
            </a:r>
            <a:r>
              <a:rPr lang="sk-SK" spc="1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5. A, Stela </a:t>
            </a:r>
            <a:r>
              <a:rPr lang="sk-SK" spc="10" err="1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Laurenčíková</a:t>
            </a:r>
            <a:r>
              <a:rPr lang="sk-SK" spc="1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8. A ,  </a:t>
            </a:r>
            <a:r>
              <a:rPr lang="sk-SK" spc="4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Adam </a:t>
            </a:r>
            <a:r>
              <a:rPr lang="sk-SK" spc="40" err="1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Longauer</a:t>
            </a:r>
            <a:r>
              <a:rPr lang="sk-SK" spc="4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8. A, Kristián </a:t>
            </a:r>
            <a:r>
              <a:rPr lang="sk-SK" spc="40" err="1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Murko</a:t>
            </a:r>
            <a:r>
              <a:rPr lang="sk-SK" spc="4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8. A</a:t>
            </a:r>
          </a:p>
          <a:p>
            <a:pPr marL="355600" indent="-3556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sk-SK" spc="40" smtClean="0">
              <a:solidFill>
                <a:schemeClr val="tx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55600" indent="-35560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534988" algn="l"/>
              </a:tabLst>
              <a:defRPr/>
            </a:pPr>
            <a:r>
              <a:rPr lang="sk-SK" spc="4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Počet žiakov zapojených do dennej témy: 118</a:t>
            </a:r>
          </a:p>
          <a:p>
            <a:pPr marL="355600" indent="-355600" eaLnBrk="1" fontAlgn="auto" hangingPunct="1">
              <a:spcAft>
                <a:spcPts val="2400"/>
              </a:spcAft>
              <a:buFont typeface="Arial" pitchFamily="34" charset="0"/>
              <a:buNone/>
              <a:tabLst>
                <a:tab pos="534988" algn="l"/>
              </a:tabLst>
              <a:defRPr/>
            </a:pPr>
            <a:r>
              <a:rPr lang="sk-SK" spc="4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Počet žiakov školy: 151</a:t>
            </a:r>
          </a:p>
          <a:p>
            <a:pPr marL="355600" indent="-355600" eaLnBrk="1" fontAlgn="auto" hangingPunct="1">
              <a:spcAft>
                <a:spcPts val="2400"/>
              </a:spcAft>
              <a:buFont typeface="Arial" pitchFamily="34" charset="0"/>
              <a:buNone/>
              <a:tabLst>
                <a:tab pos="534988" algn="l"/>
              </a:tabLst>
              <a:defRPr/>
            </a:pPr>
            <a:r>
              <a:rPr lang="sk-SK" spc="4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Kontaktná osoba:				</a:t>
            </a:r>
            <a:endParaRPr lang="sk-SK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5" name="Obdĺžnik 4"/>
          <p:cNvSpPr/>
          <p:nvPr/>
        </p:nvSpPr>
        <p:spPr>
          <a:xfrm>
            <a:off x="4643438" y="5500702"/>
            <a:ext cx="381699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pc="4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Mgr. Jana </a:t>
            </a:r>
            <a:r>
              <a:rPr lang="sk-SK" spc="4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Murková, 058/4494239</a:t>
            </a:r>
            <a:endParaRPr lang="sk-SK" spc="40">
              <a:solidFill>
                <a:schemeClr val="tx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1600" spc="40" err="1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murkova@muran.sk</a:t>
            </a:r>
            <a:endParaRPr lang="sk-SK" sz="1600">
              <a:ln>
                <a:solidFill>
                  <a:schemeClr val="bg2">
                    <a:lumMod val="50000"/>
                  </a:schemeClr>
                </a:solidFill>
              </a:ln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er">
  <a:themeElements>
    <a:clrScheme name="Vlastná 44">
      <a:dk1>
        <a:sysClr val="windowText" lastClr="000000"/>
      </a:dk1>
      <a:lt1>
        <a:sysClr val="window" lastClr="FFFFFF"/>
      </a:lt1>
      <a:dk2>
        <a:srgbClr val="E6E100"/>
      </a:dk2>
      <a:lt2>
        <a:srgbClr val="FEFAC9"/>
      </a:lt2>
      <a:accent1>
        <a:srgbClr val="2C2900"/>
      </a:accent1>
      <a:accent2>
        <a:srgbClr val="FFFF00"/>
      </a:accent2>
      <a:accent3>
        <a:srgbClr val="E7BC29"/>
      </a:accent3>
      <a:accent4>
        <a:srgbClr val="6F6702"/>
      </a:accent4>
      <a:accent5>
        <a:srgbClr val="5F5353"/>
      </a:accent5>
      <a:accent6>
        <a:srgbClr val="809EC2"/>
      </a:accent6>
      <a:hlink>
        <a:srgbClr val="DD7E0E"/>
      </a:hlink>
      <a:folHlink>
        <a:srgbClr val="7F6F6F"/>
      </a:folHlink>
    </a:clrScheme>
    <a:fontScheme name="Papi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i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973</TotalTime>
  <Words>273</Words>
  <Application>Microsoft Office PowerPoint</Application>
  <PresentationFormat>Prezentácia na obrazovke (4:3)</PresentationFormat>
  <Paragraphs>118</Paragraphs>
  <Slides>8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9" baseType="lpstr">
      <vt:lpstr>Papier</vt:lpstr>
      <vt:lpstr>Snímka 1</vt:lpstr>
      <vt:lpstr>Snímka 2</vt:lpstr>
      <vt:lpstr>Snímka 3</vt:lpstr>
      <vt:lpstr>Snímka 4</vt:lpstr>
      <vt:lpstr>Snímka 5</vt:lpstr>
      <vt:lpstr>Snímka 6</vt:lpstr>
      <vt:lpstr>Snímka 7</vt:lpstr>
      <vt:lpstr>Snímka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Hovorme o jedle</dc:title>
  <dc:creator>murn</dc:creator>
  <cp:lastModifiedBy>Uzivatel</cp:lastModifiedBy>
  <cp:revision>66</cp:revision>
  <dcterms:created xsi:type="dcterms:W3CDTF">2014-10-21T10:57:08Z</dcterms:created>
  <dcterms:modified xsi:type="dcterms:W3CDTF">2014-10-25T20:38:12Z</dcterms:modified>
</cp:coreProperties>
</file>